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89" r:id="rId3"/>
    <p:sldId id="257" r:id="rId4"/>
    <p:sldId id="290" r:id="rId5"/>
    <p:sldId id="292" r:id="rId6"/>
    <p:sldId id="293" r:id="rId7"/>
    <p:sldId id="294" r:id="rId8"/>
    <p:sldId id="297" r:id="rId9"/>
    <p:sldId id="296" r:id="rId10"/>
    <p:sldId id="298" r:id="rId11"/>
    <p:sldId id="299" r:id="rId12"/>
    <p:sldId id="295" r:id="rId13"/>
    <p:sldId id="300" r:id="rId14"/>
    <p:sldId id="287" r:id="rId15"/>
    <p:sldId id="281" r:id="rId16"/>
    <p:sldId id="266" r:id="rId17"/>
    <p:sldId id="273" r:id="rId18"/>
    <p:sldId id="283" r:id="rId19"/>
    <p:sldId id="268" r:id="rId20"/>
    <p:sldId id="275" r:id="rId21"/>
    <p:sldId id="269" r:id="rId22"/>
    <p:sldId id="285" r:id="rId23"/>
    <p:sldId id="274" r:id="rId24"/>
    <p:sldId id="286" r:id="rId25"/>
    <p:sldId id="270" r:id="rId26"/>
    <p:sldId id="276" r:id="rId27"/>
    <p:sldId id="277" r:id="rId28"/>
    <p:sldId id="278" r:id="rId29"/>
    <p:sldId id="311" r:id="rId30"/>
    <p:sldId id="308" r:id="rId31"/>
    <p:sldId id="309" r:id="rId32"/>
    <p:sldId id="312" r:id="rId33"/>
    <p:sldId id="301" r:id="rId34"/>
    <p:sldId id="305" r:id="rId35"/>
    <p:sldId id="302" r:id="rId36"/>
    <p:sldId id="304" r:id="rId37"/>
    <p:sldId id="306" r:id="rId38"/>
    <p:sldId id="265" r:id="rId39"/>
    <p:sldId id="313" r:id="rId40"/>
    <p:sldId id="284" r:id="rId41"/>
    <p:sldId id="26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E12E07-983E-E796-B1E4-A26FEA3C7135}" v="42" dt="2025-05-10T01:51:28.403"/>
    <p1510:client id="{19A28A55-47B1-9686-A366-3D98CD38D0F6}" v="14" dt="2025-05-09T18:13:15.193"/>
    <p1510:client id="{1F516E60-5794-E296-CF85-FE7FEF49FEA6}" v="34" dt="2025-05-10T05:56:36.151"/>
    <p1510:client id="{277AAD52-2AF5-8BBE-27CC-8C872BBA87ED}" v="11" dt="2025-05-10T03:08:05.901"/>
    <p1510:client id="{38EF9D86-90FD-3E1D-F3DE-CF7D61CA18C7}" v="1" dt="2025-05-09T19:40:16.128"/>
    <p1510:client id="{4340FE94-C098-ADD4-39D8-7D55D497FA86}" v="1238" dt="2025-05-09T20:18:37.344"/>
    <p1510:client id="{624D3616-EB24-C81A-A0D5-3BC8F93070C7}" v="2" dt="2025-05-09T20:57:36.235"/>
    <p1510:client id="{6C45CF4E-0150-B4BA-2E0A-3FB3ADE217F8}" v="4" dt="2025-05-09T20:37:16.367"/>
    <p1510:client id="{914F6E80-7BBB-793E-D32A-A9656E5CFE26}" v="3" dt="2025-05-10T03:21:25.356"/>
    <p1510:client id="{A5D1A070-B329-BD4E-B6B8-D2DBBD76EE1C}" v="1979" dt="2025-05-10T06:06:58.120"/>
    <p1510:client id="{AD65E328-96C7-8BDF-42AF-79F08AA9E8FF}" v="1" dt="2025-05-10T05:09:03.751"/>
    <p1510:client id="{D0CEA751-8D52-8CDD-FCF2-B5FEFAFF10D7}" v="6" dt="2025-05-09T20:21:23.811"/>
    <p1510:client id="{DE4C6B7A-E575-F07E-B9CA-FD810CAA7A84}" v="1" dt="2025-05-10T06:14:42.513"/>
    <p1510:client id="{EC672824-F16A-477D-DB2E-CB045F860ED2}" v="7" dt="2025-05-10T05:03:23.358"/>
    <p1510:client id="{FC40C2E4-6F25-535F-33AF-376B29AE30D5}" v="45" dt="2025-05-09T20:50:30.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ha Bais Thakur" userId="S::neha.thakur@sjsu.edu::be9649a3-12d8-4ab9-bb9e-2a1e3b0fd4a5" providerId="AD" clId="Web-{1348F990-E349-2555-97B2-F764ED94184E}"/>
    <pc:docChg chg="addSld modSld">
      <pc:chgData name="Neha Bais Thakur" userId="S::neha.thakur@sjsu.edu::be9649a3-12d8-4ab9-bb9e-2a1e3b0fd4a5" providerId="AD" clId="Web-{1348F990-E349-2555-97B2-F764ED94184E}" dt="2025-04-07T08:46:06.519" v="41" actId="20577"/>
      <pc:docMkLst>
        <pc:docMk/>
      </pc:docMkLst>
      <pc:sldChg chg="modSp">
        <pc:chgData name="Neha Bais Thakur" userId="S::neha.thakur@sjsu.edu::be9649a3-12d8-4ab9-bb9e-2a1e3b0fd4a5" providerId="AD" clId="Web-{1348F990-E349-2555-97B2-F764ED94184E}" dt="2025-04-07T08:44:31.066" v="18" actId="1076"/>
        <pc:sldMkLst>
          <pc:docMk/>
          <pc:sldMk cId="109857222" sldId="256"/>
        </pc:sldMkLst>
        <pc:spChg chg="mod">
          <ac:chgData name="Neha Bais Thakur" userId="S::neha.thakur@sjsu.edu::be9649a3-12d8-4ab9-bb9e-2a1e3b0fd4a5" providerId="AD" clId="Web-{1348F990-E349-2555-97B2-F764ED94184E}" dt="2025-04-07T08:44:31.066" v="18" actId="1076"/>
          <ac:spMkLst>
            <pc:docMk/>
            <pc:sldMk cId="109857222" sldId="256"/>
            <ac:spMk id="2" creationId="{00000000-0000-0000-0000-000000000000}"/>
          </ac:spMkLst>
        </pc:spChg>
        <pc:spChg chg="mod">
          <ac:chgData name="Neha Bais Thakur" userId="S::neha.thakur@sjsu.edu::be9649a3-12d8-4ab9-bb9e-2a1e3b0fd4a5" providerId="AD" clId="Web-{1348F990-E349-2555-97B2-F764ED94184E}" dt="2025-04-07T08:44:22.003" v="17" actId="20577"/>
          <ac:spMkLst>
            <pc:docMk/>
            <pc:sldMk cId="109857222" sldId="256"/>
            <ac:spMk id="3" creationId="{00000000-0000-0000-0000-000000000000}"/>
          </ac:spMkLst>
        </pc:spChg>
      </pc:sldChg>
      <pc:sldChg chg="modSp new">
        <pc:chgData name="Neha Bais Thakur" userId="S::neha.thakur@sjsu.edu::be9649a3-12d8-4ab9-bb9e-2a1e3b0fd4a5" providerId="AD" clId="Web-{1348F990-E349-2555-97B2-F764ED94184E}" dt="2025-04-07T08:45:19.941" v="23" actId="20577"/>
        <pc:sldMkLst>
          <pc:docMk/>
          <pc:sldMk cId="1445686207" sldId="257"/>
        </pc:sldMkLst>
        <pc:spChg chg="mod">
          <ac:chgData name="Neha Bais Thakur" userId="S::neha.thakur@sjsu.edu::be9649a3-12d8-4ab9-bb9e-2a1e3b0fd4a5" providerId="AD" clId="Web-{1348F990-E349-2555-97B2-F764ED94184E}" dt="2025-04-07T08:45:19.941" v="23" actId="20577"/>
          <ac:spMkLst>
            <pc:docMk/>
            <pc:sldMk cId="1445686207" sldId="257"/>
            <ac:spMk id="2" creationId="{467E5937-AA75-7212-9A08-35870CA5C4D5}"/>
          </ac:spMkLst>
        </pc:spChg>
      </pc:sldChg>
      <pc:sldChg chg="modSp new">
        <pc:chgData name="Neha Bais Thakur" userId="S::neha.thakur@sjsu.edu::be9649a3-12d8-4ab9-bb9e-2a1e3b0fd4a5" providerId="AD" clId="Web-{1348F990-E349-2555-97B2-F764ED94184E}" dt="2025-04-07T08:45:26.066" v="27" actId="20577"/>
        <pc:sldMkLst>
          <pc:docMk/>
          <pc:sldMk cId="1631918893" sldId="258"/>
        </pc:sldMkLst>
        <pc:spChg chg="mod">
          <ac:chgData name="Neha Bais Thakur" userId="S::neha.thakur@sjsu.edu::be9649a3-12d8-4ab9-bb9e-2a1e3b0fd4a5" providerId="AD" clId="Web-{1348F990-E349-2555-97B2-F764ED94184E}" dt="2025-04-07T08:45:26.066" v="27" actId="20577"/>
          <ac:spMkLst>
            <pc:docMk/>
            <pc:sldMk cId="1631918893" sldId="258"/>
            <ac:spMk id="2" creationId="{16BA5B81-94F2-F123-CFF7-4471717AFE19}"/>
          </ac:spMkLst>
        </pc:spChg>
      </pc:sldChg>
      <pc:sldChg chg="modSp new">
        <pc:chgData name="Neha Bais Thakur" userId="S::neha.thakur@sjsu.edu::be9649a3-12d8-4ab9-bb9e-2a1e3b0fd4a5" providerId="AD" clId="Web-{1348F990-E349-2555-97B2-F764ED94184E}" dt="2025-04-07T08:45:39.097" v="31" actId="20577"/>
        <pc:sldMkLst>
          <pc:docMk/>
          <pc:sldMk cId="925255706" sldId="259"/>
        </pc:sldMkLst>
        <pc:spChg chg="mod">
          <ac:chgData name="Neha Bais Thakur" userId="S::neha.thakur@sjsu.edu::be9649a3-12d8-4ab9-bb9e-2a1e3b0fd4a5" providerId="AD" clId="Web-{1348F990-E349-2555-97B2-F764ED94184E}" dt="2025-04-07T08:45:39.097" v="31" actId="20577"/>
          <ac:spMkLst>
            <pc:docMk/>
            <pc:sldMk cId="925255706" sldId="259"/>
            <ac:spMk id="2" creationId="{4224D878-D36E-696B-948D-FF9B5B1CD3E7}"/>
          </ac:spMkLst>
        </pc:spChg>
      </pc:sldChg>
      <pc:sldChg chg="modSp new">
        <pc:chgData name="Neha Bais Thakur" userId="S::neha.thakur@sjsu.edu::be9649a3-12d8-4ab9-bb9e-2a1e3b0fd4a5" providerId="AD" clId="Web-{1348F990-E349-2555-97B2-F764ED94184E}" dt="2025-04-07T08:45:41.613" v="34" actId="20577"/>
        <pc:sldMkLst>
          <pc:docMk/>
          <pc:sldMk cId="3661418054" sldId="260"/>
        </pc:sldMkLst>
        <pc:spChg chg="mod">
          <ac:chgData name="Neha Bais Thakur" userId="S::neha.thakur@sjsu.edu::be9649a3-12d8-4ab9-bb9e-2a1e3b0fd4a5" providerId="AD" clId="Web-{1348F990-E349-2555-97B2-F764ED94184E}" dt="2025-04-07T08:45:41.613" v="34" actId="20577"/>
          <ac:spMkLst>
            <pc:docMk/>
            <pc:sldMk cId="3661418054" sldId="260"/>
            <ac:spMk id="2" creationId="{17D02B0B-36BB-6262-EFD5-D8B3CA737C44}"/>
          </ac:spMkLst>
        </pc:spChg>
      </pc:sldChg>
      <pc:sldChg chg="delSp modSp new mod modClrScheme chgLayout">
        <pc:chgData name="Neha Bais Thakur" userId="S::neha.thakur@sjsu.edu::be9649a3-12d8-4ab9-bb9e-2a1e3b0fd4a5" providerId="AD" clId="Web-{1348F990-E349-2555-97B2-F764ED94184E}" dt="2025-04-07T08:46:06.519" v="41" actId="20577"/>
        <pc:sldMkLst>
          <pc:docMk/>
          <pc:sldMk cId="3866581214" sldId="261"/>
        </pc:sldMkLst>
        <pc:spChg chg="mod ord">
          <ac:chgData name="Neha Bais Thakur" userId="S::neha.thakur@sjsu.edu::be9649a3-12d8-4ab9-bb9e-2a1e3b0fd4a5" providerId="AD" clId="Web-{1348F990-E349-2555-97B2-F764ED94184E}" dt="2025-04-07T08:46:06.519" v="41" actId="20577"/>
          <ac:spMkLst>
            <pc:docMk/>
            <pc:sldMk cId="3866581214" sldId="261"/>
            <ac:spMk id="2" creationId="{82071816-A8A7-5262-316E-ED7BE4DD8819}"/>
          </ac:spMkLst>
        </pc:spChg>
        <pc:spChg chg="del">
          <ac:chgData name="Neha Bais Thakur" userId="S::neha.thakur@sjsu.edu::be9649a3-12d8-4ab9-bb9e-2a1e3b0fd4a5" providerId="AD" clId="Web-{1348F990-E349-2555-97B2-F764ED94184E}" dt="2025-04-07T08:45:51.644" v="36"/>
          <ac:spMkLst>
            <pc:docMk/>
            <pc:sldMk cId="3866581214" sldId="261"/>
            <ac:spMk id="3" creationId="{CAA326D4-7B12-B635-EB54-C569298F6638}"/>
          </ac:spMkLst>
        </pc:spChg>
      </pc:sldChg>
    </pc:docChg>
  </pc:docChgLst>
  <pc:docChgLst>
    <pc:chgData name="Neha Bais Thakur" userId="S::neha.thakur@sjsu.edu::be9649a3-12d8-4ab9-bb9e-2a1e3b0fd4a5" providerId="AD" clId="Web-{AD65E328-96C7-8BDF-42AF-79F08AA9E8FF}"/>
    <pc:docChg chg="modSld">
      <pc:chgData name="Neha Bais Thakur" userId="S::neha.thakur@sjsu.edu::be9649a3-12d8-4ab9-bb9e-2a1e3b0fd4a5" providerId="AD" clId="Web-{AD65E328-96C7-8BDF-42AF-79F08AA9E8FF}" dt="2025-05-10T05:09:03.751" v="0"/>
      <pc:docMkLst>
        <pc:docMk/>
      </pc:docMkLst>
      <pc:sldChg chg="delSp">
        <pc:chgData name="Neha Bais Thakur" userId="S::neha.thakur@sjsu.edu::be9649a3-12d8-4ab9-bb9e-2a1e3b0fd4a5" providerId="AD" clId="Web-{AD65E328-96C7-8BDF-42AF-79F08AA9E8FF}" dt="2025-05-10T05:09:03.751" v="0"/>
        <pc:sldMkLst>
          <pc:docMk/>
          <pc:sldMk cId="367291128" sldId="309"/>
        </pc:sldMkLst>
        <pc:picChg chg="del">
          <ac:chgData name="Neha Bais Thakur" userId="S::neha.thakur@sjsu.edu::be9649a3-12d8-4ab9-bb9e-2a1e3b0fd4a5" providerId="AD" clId="Web-{AD65E328-96C7-8BDF-42AF-79F08AA9E8FF}" dt="2025-05-10T05:09:03.751" v="0"/>
          <ac:picMkLst>
            <pc:docMk/>
            <pc:sldMk cId="367291128" sldId="309"/>
            <ac:picMk id="4" creationId="{0F08CE21-F735-C324-5A7C-B21ECAE35E7A}"/>
          </ac:picMkLst>
        </pc:picChg>
      </pc:sldChg>
    </pc:docChg>
  </pc:docChgLst>
  <pc:docChgLst>
    <pc:chgData name="Sandeep Reddy Potula" userId="S::sandeepreddy.potula@sjsu.edu::99577b2f-3fd0-4a73-a92b-a8c651a0091a" providerId="AD" clId="Web-{CBE28994-F7D4-F895-213B-D371D90727FA}"/>
    <pc:docChg chg="modSld">
      <pc:chgData name="Sandeep Reddy Potula" userId="S::sandeepreddy.potula@sjsu.edu::99577b2f-3fd0-4a73-a92b-a8c651a0091a" providerId="AD" clId="Web-{CBE28994-F7D4-F895-213B-D371D90727FA}" dt="2025-04-08T06:32:53.203" v="61" actId="14100"/>
      <pc:docMkLst>
        <pc:docMk/>
      </pc:docMkLst>
      <pc:sldChg chg="addSp modSp">
        <pc:chgData name="Sandeep Reddy Potula" userId="S::sandeepreddy.potula@sjsu.edu::99577b2f-3fd0-4a73-a92b-a8c651a0091a" providerId="AD" clId="Web-{CBE28994-F7D4-F895-213B-D371D90727FA}" dt="2025-04-08T06:03:21.128" v="48" actId="14100"/>
        <pc:sldMkLst>
          <pc:docMk/>
          <pc:sldMk cId="1102436691" sldId="270"/>
        </pc:sldMkLst>
        <pc:spChg chg="mod">
          <ac:chgData name="Sandeep Reddy Potula" userId="S::sandeepreddy.potula@sjsu.edu::99577b2f-3fd0-4a73-a92b-a8c651a0091a" providerId="AD" clId="Web-{CBE28994-F7D4-F895-213B-D371D90727FA}" dt="2025-04-08T06:03:21.128" v="48" actId="14100"/>
          <ac:spMkLst>
            <pc:docMk/>
            <pc:sldMk cId="1102436691" sldId="270"/>
            <ac:spMk id="6" creationId="{D06C440A-818E-CB36-9DD7-954AADC629FB}"/>
          </ac:spMkLst>
        </pc:spChg>
        <pc:picChg chg="add mod">
          <ac:chgData name="Sandeep Reddy Potula" userId="S::sandeepreddy.potula@sjsu.edu::99577b2f-3fd0-4a73-a92b-a8c651a0091a" providerId="AD" clId="Web-{CBE28994-F7D4-F895-213B-D371D90727FA}" dt="2025-04-08T06:03:16.284" v="47" actId="14100"/>
          <ac:picMkLst>
            <pc:docMk/>
            <pc:sldMk cId="1102436691" sldId="270"/>
            <ac:picMk id="3" creationId="{64EE630D-B6B5-4FA7-0198-FD0C34BC4051}"/>
          </ac:picMkLst>
        </pc:picChg>
      </pc:sldChg>
      <pc:sldChg chg="addSp delSp modSp">
        <pc:chgData name="Sandeep Reddy Potula" userId="S::sandeepreddy.potula@sjsu.edu::99577b2f-3fd0-4a73-a92b-a8c651a0091a" providerId="AD" clId="Web-{CBE28994-F7D4-F895-213B-D371D90727FA}" dt="2025-04-08T06:32:53.203" v="61" actId="14100"/>
        <pc:sldMkLst>
          <pc:docMk/>
          <pc:sldMk cId="2522590000" sldId="276"/>
        </pc:sldMkLst>
        <pc:spChg chg="mod">
          <ac:chgData name="Sandeep Reddy Potula" userId="S::sandeepreddy.potula@sjsu.edu::99577b2f-3fd0-4a73-a92b-a8c651a0091a" providerId="AD" clId="Web-{CBE28994-F7D4-F895-213B-D371D90727FA}" dt="2025-04-08T05:51:27.003" v="15" actId="20577"/>
          <ac:spMkLst>
            <pc:docMk/>
            <pc:sldMk cId="2522590000" sldId="276"/>
            <ac:spMk id="6" creationId="{684F4341-2E96-2E38-F395-B9683F346B66}"/>
          </ac:spMkLst>
        </pc:spChg>
        <pc:picChg chg="add del mod">
          <ac:chgData name="Sandeep Reddy Potula" userId="S::sandeepreddy.potula@sjsu.edu::99577b2f-3fd0-4a73-a92b-a8c651a0091a" providerId="AD" clId="Web-{CBE28994-F7D4-F895-213B-D371D90727FA}" dt="2025-04-08T05:54:29.007" v="19"/>
          <ac:picMkLst>
            <pc:docMk/>
            <pc:sldMk cId="2522590000" sldId="276"/>
            <ac:picMk id="3" creationId="{40BC1C46-69C7-362F-8175-A174E56A7102}"/>
          </ac:picMkLst>
        </pc:picChg>
        <pc:picChg chg="add del mod">
          <ac:chgData name="Sandeep Reddy Potula" userId="S::sandeepreddy.potula@sjsu.edu::99577b2f-3fd0-4a73-a92b-a8c651a0091a" providerId="AD" clId="Web-{CBE28994-F7D4-F895-213B-D371D90727FA}" dt="2025-04-08T05:54:48.179" v="21"/>
          <ac:picMkLst>
            <pc:docMk/>
            <pc:sldMk cId="2522590000" sldId="276"/>
            <ac:picMk id="4" creationId="{AD2FE92F-5BB4-CFFB-4B5E-EAF047D41BCD}"/>
          </ac:picMkLst>
        </pc:picChg>
        <pc:picChg chg="add del mod">
          <ac:chgData name="Sandeep Reddy Potula" userId="S::sandeepreddy.potula@sjsu.edu::99577b2f-3fd0-4a73-a92b-a8c651a0091a" providerId="AD" clId="Web-{CBE28994-F7D4-F895-213B-D371D90727FA}" dt="2025-04-08T05:55:44.602" v="23"/>
          <ac:picMkLst>
            <pc:docMk/>
            <pc:sldMk cId="2522590000" sldId="276"/>
            <ac:picMk id="5" creationId="{760A5BB1-5F21-44F0-0606-3D0314635E3C}"/>
          </ac:picMkLst>
        </pc:picChg>
        <pc:picChg chg="add del mod">
          <ac:chgData name="Sandeep Reddy Potula" userId="S::sandeepreddy.potula@sjsu.edu::99577b2f-3fd0-4a73-a92b-a8c651a0091a" providerId="AD" clId="Web-{CBE28994-F7D4-F895-213B-D371D90727FA}" dt="2025-04-08T06:02:57.299" v="42"/>
          <ac:picMkLst>
            <pc:docMk/>
            <pc:sldMk cId="2522590000" sldId="276"/>
            <ac:picMk id="7" creationId="{E21000C1-7EF8-2612-17C1-9E2C3B1956DF}"/>
          </ac:picMkLst>
        </pc:picChg>
        <pc:picChg chg="add mod">
          <ac:chgData name="Sandeep Reddy Potula" userId="S::sandeepreddy.potula@sjsu.edu::99577b2f-3fd0-4a73-a92b-a8c651a0091a" providerId="AD" clId="Web-{CBE28994-F7D4-F895-213B-D371D90727FA}" dt="2025-04-08T06:32:53.203" v="61" actId="14100"/>
          <ac:picMkLst>
            <pc:docMk/>
            <pc:sldMk cId="2522590000" sldId="276"/>
            <ac:picMk id="8" creationId="{6FF0153F-F874-2CDF-BCBF-4C3F7B3786A4}"/>
          </ac:picMkLst>
        </pc:picChg>
        <pc:picChg chg="add del mod">
          <ac:chgData name="Sandeep Reddy Potula" userId="S::sandeepreddy.potula@sjsu.edu::99577b2f-3fd0-4a73-a92b-a8c651a0091a" providerId="AD" clId="Web-{CBE28994-F7D4-F895-213B-D371D90727FA}" dt="2025-04-08T06:04:33.895" v="53"/>
          <ac:picMkLst>
            <pc:docMk/>
            <pc:sldMk cId="2522590000" sldId="276"/>
            <ac:picMk id="9" creationId="{61E3FFDA-5386-D130-9D59-D82DB422CF9A}"/>
          </ac:picMkLst>
        </pc:picChg>
        <pc:picChg chg="add mod">
          <ac:chgData name="Sandeep Reddy Potula" userId="S::sandeepreddy.potula@sjsu.edu::99577b2f-3fd0-4a73-a92b-a8c651a0091a" providerId="AD" clId="Web-{CBE28994-F7D4-F895-213B-D371D90727FA}" dt="2025-04-08T06:05:24.599" v="57" actId="14100"/>
          <ac:picMkLst>
            <pc:docMk/>
            <pc:sldMk cId="2522590000" sldId="276"/>
            <ac:picMk id="10" creationId="{F91754B5-20B2-1D70-77DA-DF6BA1D2BF5C}"/>
          </ac:picMkLst>
        </pc:picChg>
      </pc:sldChg>
    </pc:docChg>
  </pc:docChgLst>
  <pc:docChgLst>
    <pc:chgData name="Eshita Gupta" userId="S::eshita.gupta@sjsu.edu::a594506c-bb79-455f-bece-ac219df81104" providerId="AD" clId="Web-{F3F3B1DC-6DAA-BC7B-68A2-DC24EB7686C1}"/>
    <pc:docChg chg="addSld delSld">
      <pc:chgData name="Eshita Gupta" userId="S::eshita.gupta@sjsu.edu::a594506c-bb79-455f-bece-ac219df81104" providerId="AD" clId="Web-{F3F3B1DC-6DAA-BC7B-68A2-DC24EB7686C1}" dt="2025-04-08T17:46:00.041" v="41"/>
      <pc:docMkLst>
        <pc:docMk/>
      </pc:docMkLst>
      <pc:sldChg chg="new del">
        <pc:chgData name="Eshita Gupta" userId="S::eshita.gupta@sjsu.edu::a594506c-bb79-455f-bece-ac219df81104" providerId="AD" clId="Web-{F3F3B1DC-6DAA-BC7B-68A2-DC24EB7686C1}" dt="2025-04-08T17:45:11.854" v="21"/>
        <pc:sldMkLst>
          <pc:docMk/>
          <pc:sldMk cId="4084264946" sldId="287"/>
        </pc:sldMkLst>
      </pc:sldChg>
      <pc:sldChg chg="new del">
        <pc:chgData name="Eshita Gupta" userId="S::eshita.gupta@sjsu.edu::a594506c-bb79-455f-bece-ac219df81104" providerId="AD" clId="Web-{F3F3B1DC-6DAA-BC7B-68A2-DC24EB7686C1}" dt="2025-04-08T17:45:15.245" v="23"/>
        <pc:sldMkLst>
          <pc:docMk/>
          <pc:sldMk cId="3708376720" sldId="288"/>
        </pc:sldMkLst>
      </pc:sldChg>
      <pc:sldChg chg="new del">
        <pc:chgData name="Eshita Gupta" userId="S::eshita.gupta@sjsu.edu::a594506c-bb79-455f-bece-ac219df81104" providerId="AD" clId="Web-{F3F3B1DC-6DAA-BC7B-68A2-DC24EB7686C1}" dt="2025-04-08T17:45:13.573" v="22"/>
        <pc:sldMkLst>
          <pc:docMk/>
          <pc:sldMk cId="3897852431" sldId="289"/>
        </pc:sldMkLst>
      </pc:sldChg>
      <pc:sldChg chg="new del">
        <pc:chgData name="Eshita Gupta" userId="S::eshita.gupta@sjsu.edu::a594506c-bb79-455f-bece-ac219df81104" providerId="AD" clId="Web-{F3F3B1DC-6DAA-BC7B-68A2-DC24EB7686C1}" dt="2025-04-08T17:45:22.760" v="25"/>
        <pc:sldMkLst>
          <pc:docMk/>
          <pc:sldMk cId="2699641116" sldId="290"/>
        </pc:sldMkLst>
      </pc:sldChg>
      <pc:sldChg chg="new del">
        <pc:chgData name="Eshita Gupta" userId="S::eshita.gupta@sjsu.edu::a594506c-bb79-455f-bece-ac219df81104" providerId="AD" clId="Web-{F3F3B1DC-6DAA-BC7B-68A2-DC24EB7686C1}" dt="2025-04-08T17:45:18.885" v="24"/>
        <pc:sldMkLst>
          <pc:docMk/>
          <pc:sldMk cId="3134498752" sldId="291"/>
        </pc:sldMkLst>
      </pc:sldChg>
      <pc:sldChg chg="new del">
        <pc:chgData name="Eshita Gupta" userId="S::eshita.gupta@sjsu.edu::a594506c-bb79-455f-bece-ac219df81104" providerId="AD" clId="Web-{F3F3B1DC-6DAA-BC7B-68A2-DC24EB7686C1}" dt="2025-04-08T17:45:26.620" v="27"/>
        <pc:sldMkLst>
          <pc:docMk/>
          <pc:sldMk cId="3255995112" sldId="292"/>
        </pc:sldMkLst>
      </pc:sldChg>
      <pc:sldChg chg="new del">
        <pc:chgData name="Eshita Gupta" userId="S::eshita.gupta@sjsu.edu::a594506c-bb79-455f-bece-ac219df81104" providerId="AD" clId="Web-{F3F3B1DC-6DAA-BC7B-68A2-DC24EB7686C1}" dt="2025-04-08T17:45:24.510" v="26"/>
        <pc:sldMkLst>
          <pc:docMk/>
          <pc:sldMk cId="1922576800" sldId="293"/>
        </pc:sldMkLst>
      </pc:sldChg>
      <pc:sldChg chg="new del">
        <pc:chgData name="Eshita Gupta" userId="S::eshita.gupta@sjsu.edu::a594506c-bb79-455f-bece-ac219df81104" providerId="AD" clId="Web-{F3F3B1DC-6DAA-BC7B-68A2-DC24EB7686C1}" dt="2025-04-08T17:45:28.354" v="28"/>
        <pc:sldMkLst>
          <pc:docMk/>
          <pc:sldMk cId="1519750365" sldId="294"/>
        </pc:sldMkLst>
      </pc:sldChg>
      <pc:sldChg chg="new del">
        <pc:chgData name="Eshita Gupta" userId="S::eshita.gupta@sjsu.edu::a594506c-bb79-455f-bece-ac219df81104" providerId="AD" clId="Web-{F3F3B1DC-6DAA-BC7B-68A2-DC24EB7686C1}" dt="2025-04-08T17:45:30.167" v="29"/>
        <pc:sldMkLst>
          <pc:docMk/>
          <pc:sldMk cId="934023732" sldId="295"/>
        </pc:sldMkLst>
      </pc:sldChg>
      <pc:sldChg chg="new del">
        <pc:chgData name="Eshita Gupta" userId="S::eshita.gupta@sjsu.edu::a594506c-bb79-455f-bece-ac219df81104" providerId="AD" clId="Web-{F3F3B1DC-6DAA-BC7B-68A2-DC24EB7686C1}" dt="2025-04-08T17:45:31.823" v="30"/>
        <pc:sldMkLst>
          <pc:docMk/>
          <pc:sldMk cId="613013318" sldId="296"/>
        </pc:sldMkLst>
      </pc:sldChg>
      <pc:sldChg chg="new del">
        <pc:chgData name="Eshita Gupta" userId="S::eshita.gupta@sjsu.edu::a594506c-bb79-455f-bece-ac219df81104" providerId="AD" clId="Web-{F3F3B1DC-6DAA-BC7B-68A2-DC24EB7686C1}" dt="2025-04-08T17:45:33.917" v="31"/>
        <pc:sldMkLst>
          <pc:docMk/>
          <pc:sldMk cId="865657503" sldId="297"/>
        </pc:sldMkLst>
      </pc:sldChg>
      <pc:sldChg chg="new del">
        <pc:chgData name="Eshita Gupta" userId="S::eshita.gupta@sjsu.edu::a594506c-bb79-455f-bece-ac219df81104" providerId="AD" clId="Web-{F3F3B1DC-6DAA-BC7B-68A2-DC24EB7686C1}" dt="2025-04-08T17:45:43.682" v="32"/>
        <pc:sldMkLst>
          <pc:docMk/>
          <pc:sldMk cId="2953106703" sldId="298"/>
        </pc:sldMkLst>
      </pc:sldChg>
      <pc:sldChg chg="new del">
        <pc:chgData name="Eshita Gupta" userId="S::eshita.gupta@sjsu.edu::a594506c-bb79-455f-bece-ac219df81104" providerId="AD" clId="Web-{F3F3B1DC-6DAA-BC7B-68A2-DC24EB7686C1}" dt="2025-04-08T17:45:45.151" v="33"/>
        <pc:sldMkLst>
          <pc:docMk/>
          <pc:sldMk cId="1212709150" sldId="299"/>
        </pc:sldMkLst>
      </pc:sldChg>
      <pc:sldChg chg="new del">
        <pc:chgData name="Eshita Gupta" userId="S::eshita.gupta@sjsu.edu::a594506c-bb79-455f-bece-ac219df81104" providerId="AD" clId="Web-{F3F3B1DC-6DAA-BC7B-68A2-DC24EB7686C1}" dt="2025-04-08T17:45:47.260" v="34"/>
        <pc:sldMkLst>
          <pc:docMk/>
          <pc:sldMk cId="2590237395" sldId="300"/>
        </pc:sldMkLst>
      </pc:sldChg>
      <pc:sldChg chg="new del">
        <pc:chgData name="Eshita Gupta" userId="S::eshita.gupta@sjsu.edu::a594506c-bb79-455f-bece-ac219df81104" providerId="AD" clId="Web-{F3F3B1DC-6DAA-BC7B-68A2-DC24EB7686C1}" dt="2025-04-08T17:45:49.088" v="35"/>
        <pc:sldMkLst>
          <pc:docMk/>
          <pc:sldMk cId="3975261340" sldId="301"/>
        </pc:sldMkLst>
      </pc:sldChg>
      <pc:sldChg chg="new del">
        <pc:chgData name="Eshita Gupta" userId="S::eshita.gupta@sjsu.edu::a594506c-bb79-455f-bece-ac219df81104" providerId="AD" clId="Web-{F3F3B1DC-6DAA-BC7B-68A2-DC24EB7686C1}" dt="2025-04-08T17:45:51.682" v="36"/>
        <pc:sldMkLst>
          <pc:docMk/>
          <pc:sldMk cId="3868716031" sldId="302"/>
        </pc:sldMkLst>
      </pc:sldChg>
      <pc:sldChg chg="new del">
        <pc:chgData name="Eshita Gupta" userId="S::eshita.gupta@sjsu.edu::a594506c-bb79-455f-bece-ac219df81104" providerId="AD" clId="Web-{F3F3B1DC-6DAA-BC7B-68A2-DC24EB7686C1}" dt="2025-04-08T17:45:53.542" v="37"/>
        <pc:sldMkLst>
          <pc:docMk/>
          <pc:sldMk cId="2289089632" sldId="303"/>
        </pc:sldMkLst>
      </pc:sldChg>
      <pc:sldChg chg="new del">
        <pc:chgData name="Eshita Gupta" userId="S::eshita.gupta@sjsu.edu::a594506c-bb79-455f-bece-ac219df81104" providerId="AD" clId="Web-{F3F3B1DC-6DAA-BC7B-68A2-DC24EB7686C1}" dt="2025-04-08T17:45:55.135" v="38"/>
        <pc:sldMkLst>
          <pc:docMk/>
          <pc:sldMk cId="2701995611" sldId="304"/>
        </pc:sldMkLst>
      </pc:sldChg>
      <pc:sldChg chg="new del">
        <pc:chgData name="Eshita Gupta" userId="S::eshita.gupta@sjsu.edu::a594506c-bb79-455f-bece-ac219df81104" providerId="AD" clId="Web-{F3F3B1DC-6DAA-BC7B-68A2-DC24EB7686C1}" dt="2025-04-08T17:45:56.635" v="39"/>
        <pc:sldMkLst>
          <pc:docMk/>
          <pc:sldMk cId="1712262679" sldId="305"/>
        </pc:sldMkLst>
      </pc:sldChg>
      <pc:sldChg chg="new del">
        <pc:chgData name="Eshita Gupta" userId="S::eshita.gupta@sjsu.edu::a594506c-bb79-455f-bece-ac219df81104" providerId="AD" clId="Web-{F3F3B1DC-6DAA-BC7B-68A2-DC24EB7686C1}" dt="2025-04-08T17:45:58.354" v="40"/>
        <pc:sldMkLst>
          <pc:docMk/>
          <pc:sldMk cId="4018179280" sldId="306"/>
        </pc:sldMkLst>
      </pc:sldChg>
      <pc:sldChg chg="new del">
        <pc:chgData name="Eshita Gupta" userId="S::eshita.gupta@sjsu.edu::a594506c-bb79-455f-bece-ac219df81104" providerId="AD" clId="Web-{F3F3B1DC-6DAA-BC7B-68A2-DC24EB7686C1}" dt="2025-04-08T17:46:00.041" v="41"/>
        <pc:sldMkLst>
          <pc:docMk/>
          <pc:sldMk cId="2740636346" sldId="307"/>
        </pc:sldMkLst>
      </pc:sldChg>
    </pc:docChg>
  </pc:docChgLst>
  <pc:docChgLst>
    <pc:chgData name="Saumya Varshney" userId="S::saumya.varshney@sjsu.edu::001bbee2-de8d-466b-8131-0ec0f1cbf3e3" providerId="AD" clId="Web-{4340FE94-C098-ADD4-39D8-7D55D497FA86}"/>
    <pc:docChg chg="addSld delSld modSld sldOrd">
      <pc:chgData name="Saumya Varshney" userId="S::saumya.varshney@sjsu.edu::001bbee2-de8d-466b-8131-0ec0f1cbf3e3" providerId="AD" clId="Web-{4340FE94-C098-ADD4-39D8-7D55D497FA86}" dt="2025-05-09T20:18:37.344" v="1085" actId="1076"/>
      <pc:docMkLst>
        <pc:docMk/>
      </pc:docMkLst>
      <pc:sldChg chg="addSp delSp modSp">
        <pc:chgData name="Saumya Varshney" userId="S::saumya.varshney@sjsu.edu::001bbee2-de8d-466b-8131-0ec0f1cbf3e3" providerId="AD" clId="Web-{4340FE94-C098-ADD4-39D8-7D55D497FA86}" dt="2025-05-09T20:18:37.344" v="1085" actId="1076"/>
        <pc:sldMkLst>
          <pc:docMk/>
          <pc:sldMk cId="109857222" sldId="256"/>
        </pc:sldMkLst>
        <pc:spChg chg="mod">
          <ac:chgData name="Saumya Varshney" userId="S::saumya.varshney@sjsu.edu::001bbee2-de8d-466b-8131-0ec0f1cbf3e3" providerId="AD" clId="Web-{4340FE94-C098-ADD4-39D8-7D55D497FA86}" dt="2025-05-09T20:13:06.598" v="1048"/>
          <ac:spMkLst>
            <pc:docMk/>
            <pc:sldMk cId="109857222" sldId="256"/>
            <ac:spMk id="2" creationId="{00000000-0000-0000-0000-000000000000}"/>
          </ac:spMkLst>
        </pc:spChg>
        <pc:spChg chg="mod">
          <ac:chgData name="Saumya Varshney" userId="S::saumya.varshney@sjsu.edu::001bbee2-de8d-466b-8131-0ec0f1cbf3e3" providerId="AD" clId="Web-{4340FE94-C098-ADD4-39D8-7D55D497FA86}" dt="2025-05-09T20:14:05.100" v="1076" actId="20577"/>
          <ac:spMkLst>
            <pc:docMk/>
            <pc:sldMk cId="109857222" sldId="256"/>
            <ac:spMk id="3" creationId="{00000000-0000-0000-0000-000000000000}"/>
          </ac:spMkLst>
        </pc:spChg>
        <pc:spChg chg="del">
          <ac:chgData name="Saumya Varshney" userId="S::saumya.varshney@sjsu.edu::001bbee2-de8d-466b-8131-0ec0f1cbf3e3" providerId="AD" clId="Web-{4340FE94-C098-ADD4-39D8-7D55D497FA86}" dt="2025-05-09T20:12:43.535" v="1047"/>
          <ac:spMkLst>
            <pc:docMk/>
            <pc:sldMk cId="109857222" sldId="256"/>
            <ac:spMk id="9" creationId="{32E62931-8EB4-42BB-BAAB-D8757BE66D8E}"/>
          </ac:spMkLst>
        </pc:spChg>
        <pc:spChg chg="add del">
          <ac:chgData name="Saumya Varshney" userId="S::saumya.varshney@sjsu.edu::001bbee2-de8d-466b-8131-0ec0f1cbf3e3" providerId="AD" clId="Web-{4340FE94-C098-ADD4-39D8-7D55D497FA86}" dt="2025-05-09T20:13:06.598" v="1048"/>
          <ac:spMkLst>
            <pc:docMk/>
            <pc:sldMk cId="109857222" sldId="256"/>
            <ac:spMk id="11" creationId="{94714483-7072-431F-9DBE-87F44E4D44BC}"/>
          </ac:spMkLst>
        </pc:spChg>
        <pc:spChg chg="add del">
          <ac:chgData name="Saumya Varshney" userId="S::saumya.varshney@sjsu.edu::001bbee2-de8d-466b-8131-0ec0f1cbf3e3" providerId="AD" clId="Web-{4340FE94-C098-ADD4-39D8-7D55D497FA86}" dt="2025-05-09T20:13:06.598" v="1048"/>
          <ac:spMkLst>
            <pc:docMk/>
            <pc:sldMk cId="109857222" sldId="256"/>
            <ac:spMk id="13" creationId="{495892E1-F4A5-4991-AC52-4F417B14A2A2}"/>
          </ac:spMkLst>
        </pc:spChg>
        <pc:spChg chg="add del">
          <ac:chgData name="Saumya Varshney" userId="S::saumya.varshney@sjsu.edu::001bbee2-de8d-466b-8131-0ec0f1cbf3e3" providerId="AD" clId="Web-{4340FE94-C098-ADD4-39D8-7D55D497FA86}" dt="2025-05-09T20:13:06.598" v="1048"/>
          <ac:spMkLst>
            <pc:docMk/>
            <pc:sldMk cId="109857222" sldId="256"/>
            <ac:spMk id="26" creationId="{E2683E3F-F855-4549-84F8-42064EC0F247}"/>
          </ac:spMkLst>
        </pc:spChg>
        <pc:spChg chg="add del">
          <ac:chgData name="Saumya Varshney" userId="S::saumya.varshney@sjsu.edu::001bbee2-de8d-466b-8131-0ec0f1cbf3e3" providerId="AD" clId="Web-{4340FE94-C098-ADD4-39D8-7D55D497FA86}" dt="2025-05-09T20:13:06.598" v="1048"/>
          <ac:spMkLst>
            <pc:docMk/>
            <pc:sldMk cId="109857222" sldId="256"/>
            <ac:spMk id="34" creationId="{832F3179-0CD5-40C8-9939-D8355006F7BA}"/>
          </ac:spMkLst>
        </pc:spChg>
        <pc:spChg chg="add">
          <ac:chgData name="Saumya Varshney" userId="S::saumya.varshney@sjsu.edu::001bbee2-de8d-466b-8131-0ec0f1cbf3e3" providerId="AD" clId="Web-{4340FE94-C098-ADD4-39D8-7D55D497FA86}" dt="2025-05-09T20:13:06.598" v="1048"/>
          <ac:spMkLst>
            <pc:docMk/>
            <pc:sldMk cId="109857222" sldId="256"/>
            <ac:spMk id="47" creationId="{2EAE06A6-F76A-41C9-827A-C561B004485C}"/>
          </ac:spMkLst>
        </pc:spChg>
        <pc:spChg chg="add">
          <ac:chgData name="Saumya Varshney" userId="S::saumya.varshney@sjsu.edu::001bbee2-de8d-466b-8131-0ec0f1cbf3e3" providerId="AD" clId="Web-{4340FE94-C098-ADD4-39D8-7D55D497FA86}" dt="2025-05-09T20:13:06.598" v="1048"/>
          <ac:spMkLst>
            <pc:docMk/>
            <pc:sldMk cId="109857222" sldId="256"/>
            <ac:spMk id="49" creationId="{89F9D4E8-0639-444B-949B-9518585061AF}"/>
          </ac:spMkLst>
        </pc:spChg>
        <pc:spChg chg="add">
          <ac:chgData name="Saumya Varshney" userId="S::saumya.varshney@sjsu.edu::001bbee2-de8d-466b-8131-0ec0f1cbf3e3" providerId="AD" clId="Web-{4340FE94-C098-ADD4-39D8-7D55D497FA86}" dt="2025-05-09T20:13:06.598" v="1048"/>
          <ac:spMkLst>
            <pc:docMk/>
            <pc:sldMk cId="109857222" sldId="256"/>
            <ac:spMk id="51" creationId="{7E3DA7A2-ED70-4BBA-AB72-00AD461FA405}"/>
          </ac:spMkLst>
        </pc:spChg>
        <pc:spChg chg="add">
          <ac:chgData name="Saumya Varshney" userId="S::saumya.varshney@sjsu.edu::001bbee2-de8d-466b-8131-0ec0f1cbf3e3" providerId="AD" clId="Web-{4340FE94-C098-ADD4-39D8-7D55D497FA86}" dt="2025-05-09T20:13:06.598" v="1048"/>
          <ac:spMkLst>
            <pc:docMk/>
            <pc:sldMk cId="109857222" sldId="256"/>
            <ac:spMk id="53" creationId="{FC485432-3647-4218-B5D3-15D3FA222B13}"/>
          </ac:spMkLst>
        </pc:spChg>
        <pc:grpChg chg="add">
          <ac:chgData name="Saumya Varshney" userId="S::saumya.varshney@sjsu.edu::001bbee2-de8d-466b-8131-0ec0f1cbf3e3" providerId="AD" clId="Web-{4340FE94-C098-ADD4-39D8-7D55D497FA86}" dt="2025-05-09T20:12:43.535" v="1047"/>
          <ac:grpSpMkLst>
            <pc:docMk/>
            <pc:sldMk cId="109857222" sldId="256"/>
            <ac:grpSpMk id="15" creationId="{ACF597F8-76AA-44FA-8E6A-06223B66C0DD}"/>
          </ac:grpSpMkLst>
        </pc:grpChg>
        <pc:grpChg chg="add">
          <ac:chgData name="Saumya Varshney" userId="S::saumya.varshney@sjsu.edu::001bbee2-de8d-466b-8131-0ec0f1cbf3e3" providerId="AD" clId="Web-{4340FE94-C098-ADD4-39D8-7D55D497FA86}" dt="2025-05-09T20:12:43.535" v="1047"/>
          <ac:grpSpMkLst>
            <pc:docMk/>
            <pc:sldMk cId="109857222" sldId="256"/>
            <ac:grpSpMk id="36" creationId="{11CE155D-684B-4F5E-B835-C52765E310E7}"/>
          </ac:grpSpMkLst>
        </pc:grpChg>
        <pc:picChg chg="mod ord">
          <ac:chgData name="Saumya Varshney" userId="S::saumya.varshney@sjsu.edu::001bbee2-de8d-466b-8131-0ec0f1cbf3e3" providerId="AD" clId="Web-{4340FE94-C098-ADD4-39D8-7D55D497FA86}" dt="2025-05-09T20:18:37.344" v="1085" actId="1076"/>
          <ac:picMkLst>
            <pc:docMk/>
            <pc:sldMk cId="109857222" sldId="256"/>
            <ac:picMk id="5" creationId="{92C4AD04-5954-86D0-6ACD-B5050B21E3A8}"/>
          </ac:picMkLst>
        </pc:picChg>
      </pc:sldChg>
      <pc:sldChg chg="addSp delSp modSp">
        <pc:chgData name="Saumya Varshney" userId="S::saumya.varshney@sjsu.edu::001bbee2-de8d-466b-8131-0ec0f1cbf3e3" providerId="AD" clId="Web-{4340FE94-C098-ADD4-39D8-7D55D497FA86}" dt="2025-05-09T18:01:43.633" v="198" actId="20577"/>
        <pc:sldMkLst>
          <pc:docMk/>
          <pc:sldMk cId="1445686207" sldId="257"/>
        </pc:sldMkLst>
        <pc:spChg chg="mod">
          <ac:chgData name="Saumya Varshney" userId="S::saumya.varshney@sjsu.edu::001bbee2-de8d-466b-8131-0ec0f1cbf3e3" providerId="AD" clId="Web-{4340FE94-C098-ADD4-39D8-7D55D497FA86}" dt="2025-05-09T18:01:43.633" v="198" actId="20577"/>
          <ac:spMkLst>
            <pc:docMk/>
            <pc:sldMk cId="1445686207" sldId="257"/>
            <ac:spMk id="2" creationId="{467E5937-AA75-7212-9A08-35870CA5C4D5}"/>
          </ac:spMkLst>
        </pc:spChg>
        <pc:spChg chg="add del mod">
          <ac:chgData name="Saumya Varshney" userId="S::saumya.varshney@sjsu.edu::001bbee2-de8d-466b-8131-0ec0f1cbf3e3" providerId="AD" clId="Web-{4340FE94-C098-ADD4-39D8-7D55D497FA86}" dt="2025-05-09T17:57:03.738" v="120"/>
          <ac:spMkLst>
            <pc:docMk/>
            <pc:sldMk cId="1445686207" sldId="257"/>
            <ac:spMk id="4" creationId="{1D98183C-A95E-5BA8-2825-52D98AF4BBF5}"/>
          </ac:spMkLst>
        </pc:spChg>
        <pc:spChg chg="add mod">
          <ac:chgData name="Saumya Varshney" userId="S::saumya.varshney@sjsu.edu::001bbee2-de8d-466b-8131-0ec0f1cbf3e3" providerId="AD" clId="Web-{4340FE94-C098-ADD4-39D8-7D55D497FA86}" dt="2025-05-09T17:57:54.226" v="128" actId="1076"/>
          <ac:spMkLst>
            <pc:docMk/>
            <pc:sldMk cId="1445686207" sldId="257"/>
            <ac:spMk id="5" creationId="{3E0E3877-11EA-819F-833F-8F9C332B9224}"/>
          </ac:spMkLst>
        </pc:spChg>
        <pc:spChg chg="del mod">
          <ac:chgData name="Saumya Varshney" userId="S::saumya.varshney@sjsu.edu::001bbee2-de8d-466b-8131-0ec0f1cbf3e3" providerId="AD" clId="Web-{4340FE94-C098-ADD4-39D8-7D55D497FA86}" dt="2025-05-09T17:52:31.610" v="30"/>
          <ac:spMkLst>
            <pc:docMk/>
            <pc:sldMk cId="1445686207" sldId="257"/>
            <ac:spMk id="6" creationId="{F193EA1D-A507-449F-9593-50269675E76B}"/>
          </ac:spMkLst>
        </pc:spChg>
        <pc:spChg chg="del">
          <ac:chgData name="Saumya Varshney" userId="S::saumya.varshney@sjsu.edu::001bbee2-de8d-466b-8131-0ec0f1cbf3e3" providerId="AD" clId="Web-{4340FE94-C098-ADD4-39D8-7D55D497FA86}" dt="2025-05-09T17:52:34.219" v="31"/>
          <ac:spMkLst>
            <pc:docMk/>
            <pc:sldMk cId="1445686207" sldId="257"/>
            <ac:spMk id="29" creationId="{1A483DCC-E2CF-ED42-884D-2A8935AF9433}"/>
          </ac:spMkLst>
        </pc:spChg>
        <pc:picChg chg="add mod">
          <ac:chgData name="Saumya Varshney" userId="S::saumya.varshney@sjsu.edu::001bbee2-de8d-466b-8131-0ec0f1cbf3e3" providerId="AD" clId="Web-{4340FE94-C098-ADD4-39D8-7D55D497FA86}" dt="2025-05-09T17:57:54.273" v="129" actId="1076"/>
          <ac:picMkLst>
            <pc:docMk/>
            <pc:sldMk cId="1445686207" sldId="257"/>
            <ac:picMk id="7" creationId="{ADD9A0C1-A0BE-A3F4-8587-552397BAD0A9}"/>
          </ac:picMkLst>
        </pc:picChg>
      </pc:sldChg>
      <pc:sldChg chg="add del">
        <pc:chgData name="Saumya Varshney" userId="S::saumya.varshney@sjsu.edu::001bbee2-de8d-466b-8131-0ec0f1cbf3e3" providerId="AD" clId="Web-{4340FE94-C098-ADD4-39D8-7D55D497FA86}" dt="2025-05-09T19:44:32.678" v="926"/>
        <pc:sldMkLst>
          <pc:docMk/>
          <pc:sldMk cId="3103350790" sldId="258"/>
        </pc:sldMkLst>
      </pc:sldChg>
      <pc:sldChg chg="add del">
        <pc:chgData name="Saumya Varshney" userId="S::saumya.varshney@sjsu.edu::001bbee2-de8d-466b-8131-0ec0f1cbf3e3" providerId="AD" clId="Web-{4340FE94-C098-ADD4-39D8-7D55D497FA86}" dt="2025-05-09T19:44:33.866" v="927"/>
        <pc:sldMkLst>
          <pc:docMk/>
          <pc:sldMk cId="867947735" sldId="260"/>
        </pc:sldMkLst>
      </pc:sldChg>
      <pc:sldChg chg="addSp delSp modSp">
        <pc:chgData name="Saumya Varshney" userId="S::saumya.varshney@sjsu.edu::001bbee2-de8d-466b-8131-0ec0f1cbf3e3" providerId="AD" clId="Web-{4340FE94-C098-ADD4-39D8-7D55D497FA86}" dt="2025-05-09T20:12:24.565" v="1046" actId="20577"/>
        <pc:sldMkLst>
          <pc:docMk/>
          <pc:sldMk cId="3866581214" sldId="261"/>
        </pc:sldMkLst>
        <pc:spChg chg="mod">
          <ac:chgData name="Saumya Varshney" userId="S::saumya.varshney@sjsu.edu::001bbee2-de8d-466b-8131-0ec0f1cbf3e3" providerId="AD" clId="Web-{4340FE94-C098-ADD4-39D8-7D55D497FA86}" dt="2025-05-09T20:12:24.565" v="1046" actId="20577"/>
          <ac:spMkLst>
            <pc:docMk/>
            <pc:sldMk cId="3866581214" sldId="261"/>
            <ac:spMk id="2" creationId="{82071816-A8A7-5262-316E-ED7BE4DD8819}"/>
          </ac:spMkLst>
        </pc:spChg>
        <pc:spChg chg="del">
          <ac:chgData name="Saumya Varshney" userId="S::saumya.varshney@sjsu.edu::001bbee2-de8d-466b-8131-0ec0f1cbf3e3" providerId="AD" clId="Web-{4340FE94-C098-ADD4-39D8-7D55D497FA86}" dt="2025-05-09T19:47:19.778" v="949"/>
          <ac:spMkLst>
            <pc:docMk/>
            <pc:sldMk cId="3866581214" sldId="261"/>
            <ac:spMk id="65" creationId="{A3363022-C969-41E9-8EB2-E4C94908C1FA}"/>
          </ac:spMkLst>
        </pc:spChg>
        <pc:spChg chg="del">
          <ac:chgData name="Saumya Varshney" userId="S::saumya.varshney@sjsu.edu::001bbee2-de8d-466b-8131-0ec0f1cbf3e3" providerId="AD" clId="Web-{4340FE94-C098-ADD4-39D8-7D55D497FA86}" dt="2025-05-09T19:47:19.778" v="949"/>
          <ac:spMkLst>
            <pc:docMk/>
            <pc:sldMk cId="3866581214" sldId="261"/>
            <ac:spMk id="66" creationId="{8D1AD6B3-BE88-4CEB-BA17-790657CC4729}"/>
          </ac:spMkLst>
        </pc:spChg>
        <pc:spChg chg="add">
          <ac:chgData name="Saumya Varshney" userId="S::saumya.varshney@sjsu.edu::001bbee2-de8d-466b-8131-0ec0f1cbf3e3" providerId="AD" clId="Web-{4340FE94-C098-ADD4-39D8-7D55D497FA86}" dt="2025-05-09T19:47:19.778" v="949"/>
          <ac:spMkLst>
            <pc:docMk/>
            <pc:sldMk cId="3866581214" sldId="261"/>
            <ac:spMk id="74" creationId="{8555C5B3-193A-4749-9AFD-682E53CDDE8F}"/>
          </ac:spMkLst>
        </pc:spChg>
        <pc:spChg chg="add">
          <ac:chgData name="Saumya Varshney" userId="S::saumya.varshney@sjsu.edu::001bbee2-de8d-466b-8131-0ec0f1cbf3e3" providerId="AD" clId="Web-{4340FE94-C098-ADD4-39D8-7D55D497FA86}" dt="2025-05-09T19:47:19.778" v="949"/>
          <ac:spMkLst>
            <pc:docMk/>
            <pc:sldMk cId="3866581214" sldId="261"/>
            <ac:spMk id="76" creationId="{2EAE06A6-F76A-41C9-827A-C561B004485C}"/>
          </ac:spMkLst>
        </pc:spChg>
        <pc:spChg chg="add">
          <ac:chgData name="Saumya Varshney" userId="S::saumya.varshney@sjsu.edu::001bbee2-de8d-466b-8131-0ec0f1cbf3e3" providerId="AD" clId="Web-{4340FE94-C098-ADD4-39D8-7D55D497FA86}" dt="2025-05-09T19:47:19.778" v="949"/>
          <ac:spMkLst>
            <pc:docMk/>
            <pc:sldMk cId="3866581214" sldId="261"/>
            <ac:spMk id="78" creationId="{89F9D4E8-0639-444B-949B-9518585061AF}"/>
          </ac:spMkLst>
        </pc:spChg>
        <pc:spChg chg="add">
          <ac:chgData name="Saumya Varshney" userId="S::saumya.varshney@sjsu.edu::001bbee2-de8d-466b-8131-0ec0f1cbf3e3" providerId="AD" clId="Web-{4340FE94-C098-ADD4-39D8-7D55D497FA86}" dt="2025-05-09T19:47:19.778" v="949"/>
          <ac:spMkLst>
            <pc:docMk/>
            <pc:sldMk cId="3866581214" sldId="261"/>
            <ac:spMk id="80" creationId="{7E3DA7A2-ED70-4BBA-AB72-00AD461FA405}"/>
          </ac:spMkLst>
        </pc:spChg>
        <pc:spChg chg="add">
          <ac:chgData name="Saumya Varshney" userId="S::saumya.varshney@sjsu.edu::001bbee2-de8d-466b-8131-0ec0f1cbf3e3" providerId="AD" clId="Web-{4340FE94-C098-ADD4-39D8-7D55D497FA86}" dt="2025-05-09T19:47:19.778" v="949"/>
          <ac:spMkLst>
            <pc:docMk/>
            <pc:sldMk cId="3866581214" sldId="261"/>
            <ac:spMk id="82" creationId="{FC485432-3647-4218-B5D3-15D3FA222B13}"/>
          </ac:spMkLst>
        </pc:spChg>
        <pc:spChg chg="add">
          <ac:chgData name="Saumya Varshney" userId="S::saumya.varshney@sjsu.edu::001bbee2-de8d-466b-8131-0ec0f1cbf3e3" providerId="AD" clId="Web-{4340FE94-C098-ADD4-39D8-7D55D497FA86}" dt="2025-05-09T19:47:19.778" v="949"/>
          <ac:spMkLst>
            <pc:docMk/>
            <pc:sldMk cId="3866581214" sldId="261"/>
            <ac:spMk id="84" creationId="{F4AFDDCA-6ABA-4D23-8A5C-1BF0F4308148}"/>
          </ac:spMkLst>
        </pc:spChg>
        <pc:picChg chg="mod">
          <ac:chgData name="Saumya Varshney" userId="S::saumya.varshney@sjsu.edu::001bbee2-de8d-466b-8131-0ec0f1cbf3e3" providerId="AD" clId="Web-{4340FE94-C098-ADD4-39D8-7D55D497FA86}" dt="2025-05-09T19:47:19.778" v="949"/>
          <ac:picMkLst>
            <pc:docMk/>
            <pc:sldMk cId="3866581214" sldId="261"/>
            <ac:picMk id="67" creationId="{973CC40E-3220-8CF0-331E-88798355E14A}"/>
          </ac:picMkLst>
        </pc:picChg>
      </pc:sldChg>
      <pc:sldChg chg="modSp ord">
        <pc:chgData name="Saumya Varshney" userId="S::saumya.varshney@sjsu.edu::001bbee2-de8d-466b-8131-0ec0f1cbf3e3" providerId="AD" clId="Web-{4340FE94-C098-ADD4-39D8-7D55D497FA86}" dt="2025-05-09T20:12:13.221" v="1039" actId="14100"/>
        <pc:sldMkLst>
          <pc:docMk/>
          <pc:sldMk cId="1895111024" sldId="265"/>
        </pc:sldMkLst>
        <pc:spChg chg="mod">
          <ac:chgData name="Saumya Varshney" userId="S::saumya.varshney@sjsu.edu::001bbee2-de8d-466b-8131-0ec0f1cbf3e3" providerId="AD" clId="Web-{4340FE94-C098-ADD4-39D8-7D55D497FA86}" dt="2025-05-09T20:12:13.221" v="1039" actId="14100"/>
          <ac:spMkLst>
            <pc:docMk/>
            <pc:sldMk cId="1895111024" sldId="265"/>
            <ac:spMk id="2" creationId="{278E6EB8-DA8F-30D5-73DD-365A257DC944}"/>
          </ac:spMkLst>
        </pc:spChg>
      </pc:sldChg>
      <pc:sldChg chg="modSp ord">
        <pc:chgData name="Saumya Varshney" userId="S::saumya.varshney@sjsu.edu::001bbee2-de8d-466b-8131-0ec0f1cbf3e3" providerId="AD" clId="Web-{4340FE94-C098-ADD4-39D8-7D55D497FA86}" dt="2025-05-09T20:12:16.987" v="1040" actId="14100"/>
        <pc:sldMkLst>
          <pc:docMk/>
          <pc:sldMk cId="88651128" sldId="284"/>
        </pc:sldMkLst>
        <pc:spChg chg="mod">
          <ac:chgData name="Saumya Varshney" userId="S::saumya.varshney@sjsu.edu::001bbee2-de8d-466b-8131-0ec0f1cbf3e3" providerId="AD" clId="Web-{4340FE94-C098-ADD4-39D8-7D55D497FA86}" dt="2025-05-09T20:12:16.987" v="1040" actId="14100"/>
          <ac:spMkLst>
            <pc:docMk/>
            <pc:sldMk cId="88651128" sldId="284"/>
            <ac:spMk id="2" creationId="{F39AAD70-1208-232C-6785-BB39BDA0B584}"/>
          </ac:spMkLst>
        </pc:spChg>
      </pc:sldChg>
      <pc:sldChg chg="modSp add replId">
        <pc:chgData name="Saumya Varshney" userId="S::saumya.varshney@sjsu.edu::001bbee2-de8d-466b-8131-0ec0f1cbf3e3" providerId="AD" clId="Web-{4340FE94-C098-ADD4-39D8-7D55D497FA86}" dt="2025-05-09T19:36:26.724" v="863" actId="20577"/>
        <pc:sldMkLst>
          <pc:docMk/>
          <pc:sldMk cId="3221341804" sldId="287"/>
        </pc:sldMkLst>
        <pc:spChg chg="mod">
          <ac:chgData name="Saumya Varshney" userId="S::saumya.varshney@sjsu.edu::001bbee2-de8d-466b-8131-0ec0f1cbf3e3" providerId="AD" clId="Web-{4340FE94-C098-ADD4-39D8-7D55D497FA86}" dt="2025-05-09T19:36:26.724" v="863" actId="20577"/>
          <ac:spMkLst>
            <pc:docMk/>
            <pc:sldMk cId="3221341804" sldId="287"/>
            <ac:spMk id="6" creationId="{0031B438-420D-D3EF-9AC5-C5BE8EC0B132}"/>
          </ac:spMkLst>
        </pc:spChg>
        <pc:spChg chg="mod">
          <ac:chgData name="Saumya Varshney" userId="S::saumya.varshney@sjsu.edu::001bbee2-de8d-466b-8131-0ec0f1cbf3e3" providerId="AD" clId="Web-{4340FE94-C098-ADD4-39D8-7D55D497FA86}" dt="2025-05-09T19:36:20.536" v="861" actId="20577"/>
          <ac:spMkLst>
            <pc:docMk/>
            <pc:sldMk cId="3221341804" sldId="287"/>
            <ac:spMk id="29" creationId="{8B7A3E72-226C-3FEC-D2B7-BEB4504899DD}"/>
          </ac:spMkLst>
        </pc:spChg>
      </pc:sldChg>
      <pc:sldChg chg="add del replId">
        <pc:chgData name="Saumya Varshney" userId="S::saumya.varshney@sjsu.edu::001bbee2-de8d-466b-8131-0ec0f1cbf3e3" providerId="AD" clId="Web-{4340FE94-C098-ADD4-39D8-7D55D497FA86}" dt="2025-05-09T17:48:00.340" v="3"/>
        <pc:sldMkLst>
          <pc:docMk/>
          <pc:sldMk cId="961253074" sldId="288"/>
        </pc:sldMkLst>
      </pc:sldChg>
      <pc:sldChg chg="new del">
        <pc:chgData name="Saumya Varshney" userId="S::saumya.varshney@sjsu.edu::001bbee2-de8d-466b-8131-0ec0f1cbf3e3" providerId="AD" clId="Web-{4340FE94-C098-ADD4-39D8-7D55D497FA86}" dt="2025-05-09T17:58:34.026" v="141"/>
        <pc:sldMkLst>
          <pc:docMk/>
          <pc:sldMk cId="3423313923" sldId="288"/>
        </pc:sldMkLst>
      </pc:sldChg>
      <pc:sldChg chg="addSp delSp modSp add replId">
        <pc:chgData name="Saumya Varshney" userId="S::saumya.varshney@sjsu.edu::001bbee2-de8d-466b-8131-0ec0f1cbf3e3" providerId="AD" clId="Web-{4340FE94-C098-ADD4-39D8-7D55D497FA86}" dt="2025-05-09T19:35:24.503" v="859"/>
        <pc:sldMkLst>
          <pc:docMk/>
          <pc:sldMk cId="2281056006" sldId="289"/>
        </pc:sldMkLst>
        <pc:spChg chg="mod">
          <ac:chgData name="Saumya Varshney" userId="S::saumya.varshney@sjsu.edu::001bbee2-de8d-466b-8131-0ec0f1cbf3e3" providerId="AD" clId="Web-{4340FE94-C098-ADD4-39D8-7D55D497FA86}" dt="2025-05-09T19:35:24.503" v="859"/>
          <ac:spMkLst>
            <pc:docMk/>
            <pc:sldMk cId="2281056006" sldId="289"/>
            <ac:spMk id="2" creationId="{2BDC82D0-38FD-0B02-D985-768470F2CA96}"/>
          </ac:spMkLst>
        </pc:spChg>
        <pc:spChg chg="add del mod">
          <ac:chgData name="Saumya Varshney" userId="S::saumya.varshney@sjsu.edu::001bbee2-de8d-466b-8131-0ec0f1cbf3e3" providerId="AD" clId="Web-{4340FE94-C098-ADD4-39D8-7D55D497FA86}" dt="2025-05-09T17:59:56.938" v="163"/>
          <ac:spMkLst>
            <pc:docMk/>
            <pc:sldMk cId="2281056006" sldId="289"/>
            <ac:spMk id="3" creationId="{C326940C-E0F5-8AAC-619A-7515100AD45A}"/>
          </ac:spMkLst>
        </pc:spChg>
        <pc:spChg chg="mod ord">
          <ac:chgData name="Saumya Varshney" userId="S::saumya.varshney@sjsu.edu::001bbee2-de8d-466b-8131-0ec0f1cbf3e3" providerId="AD" clId="Web-{4340FE94-C098-ADD4-39D8-7D55D497FA86}" dt="2025-05-09T17:59:46.515" v="160"/>
          <ac:spMkLst>
            <pc:docMk/>
            <pc:sldMk cId="2281056006" sldId="289"/>
            <ac:spMk id="5" creationId="{8EB0EC4F-F931-7093-F3A6-6DA3FF166CCE}"/>
          </ac:spMkLst>
        </pc:spChg>
        <pc:spChg chg="add del">
          <ac:chgData name="Saumya Varshney" userId="S::saumya.varshney@sjsu.edu::001bbee2-de8d-466b-8131-0ec0f1cbf3e3" providerId="AD" clId="Web-{4340FE94-C098-ADD4-39D8-7D55D497FA86}" dt="2025-05-09T17:59:46.531" v="161"/>
          <ac:spMkLst>
            <pc:docMk/>
            <pc:sldMk cId="2281056006" sldId="289"/>
            <ac:spMk id="24" creationId="{A690010E-5358-1A0E-A75C-462E68560E97}"/>
          </ac:spMkLst>
        </pc:spChg>
        <pc:spChg chg="add del">
          <ac:chgData name="Saumya Varshney" userId="S::saumya.varshney@sjsu.edu::001bbee2-de8d-466b-8131-0ec0f1cbf3e3" providerId="AD" clId="Web-{4340FE94-C098-ADD4-39D8-7D55D497FA86}" dt="2025-05-09T17:59:46.531" v="161"/>
          <ac:spMkLst>
            <pc:docMk/>
            <pc:sldMk cId="2281056006" sldId="289"/>
            <ac:spMk id="25" creationId="{D740BDBD-CBC0-8AA0-5527-90AC6206B99E}"/>
          </ac:spMkLst>
        </pc:spChg>
        <pc:spChg chg="add del">
          <ac:chgData name="Saumya Varshney" userId="S::saumya.varshney@sjsu.edu::001bbee2-de8d-466b-8131-0ec0f1cbf3e3" providerId="AD" clId="Web-{4340FE94-C098-ADD4-39D8-7D55D497FA86}" dt="2025-05-09T17:59:46.531" v="161"/>
          <ac:spMkLst>
            <pc:docMk/>
            <pc:sldMk cId="2281056006" sldId="289"/>
            <ac:spMk id="26" creationId="{BE02A477-0CA0-7868-AF57-B8FED45A9078}"/>
          </ac:spMkLst>
        </pc:spChg>
        <pc:spChg chg="add del">
          <ac:chgData name="Saumya Varshney" userId="S::saumya.varshney@sjsu.edu::001bbee2-de8d-466b-8131-0ec0f1cbf3e3" providerId="AD" clId="Web-{4340FE94-C098-ADD4-39D8-7D55D497FA86}" dt="2025-05-09T17:59:46.531" v="161"/>
          <ac:spMkLst>
            <pc:docMk/>
            <pc:sldMk cId="2281056006" sldId="289"/>
            <ac:spMk id="27" creationId="{A19480C5-AA43-6A54-B2B6-B14810539590}"/>
          </ac:spMkLst>
        </pc:spChg>
        <pc:spChg chg="add del">
          <ac:chgData name="Saumya Varshney" userId="S::saumya.varshney@sjsu.edu::001bbee2-de8d-466b-8131-0ec0f1cbf3e3" providerId="AD" clId="Web-{4340FE94-C098-ADD4-39D8-7D55D497FA86}" dt="2025-05-09T17:59:46.531" v="161"/>
          <ac:spMkLst>
            <pc:docMk/>
            <pc:sldMk cId="2281056006" sldId="289"/>
            <ac:spMk id="28" creationId="{41C2420E-6640-10E7-987A-0D14907DBF02}"/>
          </ac:spMkLst>
        </pc:spChg>
        <pc:spChg chg="add del">
          <ac:chgData name="Saumya Varshney" userId="S::saumya.varshney@sjsu.edu::001bbee2-de8d-466b-8131-0ec0f1cbf3e3" providerId="AD" clId="Web-{4340FE94-C098-ADD4-39D8-7D55D497FA86}" dt="2025-05-09T19:35:24.503" v="859"/>
          <ac:spMkLst>
            <pc:docMk/>
            <pc:sldMk cId="2281056006" sldId="289"/>
            <ac:spMk id="33" creationId="{577D6B2E-37A3-429E-A37C-F30ED6487282}"/>
          </ac:spMkLst>
        </pc:spChg>
        <pc:spChg chg="add del">
          <ac:chgData name="Saumya Varshney" userId="S::saumya.varshney@sjsu.edu::001bbee2-de8d-466b-8131-0ec0f1cbf3e3" providerId="AD" clId="Web-{4340FE94-C098-ADD4-39D8-7D55D497FA86}" dt="2025-05-09T17:59:46.515" v="160"/>
          <ac:spMkLst>
            <pc:docMk/>
            <pc:sldMk cId="2281056006" sldId="289"/>
            <ac:spMk id="35" creationId="{A3363022-C969-41E9-8EB2-E4C94908C1FA}"/>
          </ac:spMkLst>
        </pc:spChg>
        <pc:spChg chg="add del">
          <ac:chgData name="Saumya Varshney" userId="S::saumya.varshney@sjsu.edu::001bbee2-de8d-466b-8131-0ec0f1cbf3e3" providerId="AD" clId="Web-{4340FE94-C098-ADD4-39D8-7D55D497FA86}" dt="2025-05-09T17:59:46.515" v="160"/>
          <ac:spMkLst>
            <pc:docMk/>
            <pc:sldMk cId="2281056006" sldId="289"/>
            <ac:spMk id="37" creationId="{8D1AD6B3-BE88-4CEB-BA17-790657CC4729}"/>
          </ac:spMkLst>
        </pc:spChg>
        <pc:spChg chg="del">
          <ac:chgData name="Saumya Varshney" userId="S::saumya.varshney@sjsu.edu::001bbee2-de8d-466b-8131-0ec0f1cbf3e3" providerId="AD" clId="Web-{4340FE94-C098-ADD4-39D8-7D55D497FA86}" dt="2025-05-09T19:35:24.503" v="859"/>
          <ac:spMkLst>
            <pc:docMk/>
            <pc:sldMk cId="2281056006" sldId="289"/>
            <ac:spMk id="43" creationId="{646B67A4-D328-4747-A82B-65E84FA46368}"/>
          </ac:spMkLst>
        </pc:spChg>
        <pc:spChg chg="add">
          <ac:chgData name="Saumya Varshney" userId="S::saumya.varshney@sjsu.edu::001bbee2-de8d-466b-8131-0ec0f1cbf3e3" providerId="AD" clId="Web-{4340FE94-C098-ADD4-39D8-7D55D497FA86}" dt="2025-05-09T17:59:46.531" v="161"/>
          <ac:spMkLst>
            <pc:docMk/>
            <pc:sldMk cId="2281056006" sldId="289"/>
            <ac:spMk id="44" creationId="{5CEAD642-85CF-4750-8432-7C80C901F001}"/>
          </ac:spMkLst>
        </pc:spChg>
        <pc:spChg chg="del">
          <ac:chgData name="Saumya Varshney" userId="S::saumya.varshney@sjsu.edu::001bbee2-de8d-466b-8131-0ec0f1cbf3e3" providerId="AD" clId="Web-{4340FE94-C098-ADD4-39D8-7D55D497FA86}" dt="2025-05-09T19:35:24.503" v="859"/>
          <ac:spMkLst>
            <pc:docMk/>
            <pc:sldMk cId="2281056006" sldId="289"/>
            <ac:spMk id="45" creationId="{B5A1B09C-1565-46F8-B70F-621C5EB48A09}"/>
          </ac:spMkLst>
        </pc:spChg>
        <pc:spChg chg="del">
          <ac:chgData name="Saumya Varshney" userId="S::saumya.varshney@sjsu.edu::001bbee2-de8d-466b-8131-0ec0f1cbf3e3" providerId="AD" clId="Web-{4340FE94-C098-ADD4-39D8-7D55D497FA86}" dt="2025-05-09T19:35:24.503" v="859"/>
          <ac:spMkLst>
            <pc:docMk/>
            <pc:sldMk cId="2281056006" sldId="289"/>
            <ac:spMk id="46" creationId="{FA33EEAE-15D5-4119-8C1E-89D943F911EF}"/>
          </ac:spMkLst>
        </pc:spChg>
        <pc:spChg chg="add del">
          <ac:chgData name="Saumya Varshney" userId="S::saumya.varshney@sjsu.edu::001bbee2-de8d-466b-8131-0ec0f1cbf3e3" providerId="AD" clId="Web-{4340FE94-C098-ADD4-39D8-7D55D497FA86}" dt="2025-05-09T19:35:24.503" v="859"/>
          <ac:spMkLst>
            <pc:docMk/>
            <pc:sldMk cId="2281056006" sldId="289"/>
            <ac:spMk id="47" creationId="{8C516CC8-80AC-446C-A56E-9F54B7210402}"/>
          </ac:spMkLst>
        </pc:spChg>
        <pc:spChg chg="add del">
          <ac:chgData name="Saumya Varshney" userId="S::saumya.varshney@sjsu.edu::001bbee2-de8d-466b-8131-0ec0f1cbf3e3" providerId="AD" clId="Web-{4340FE94-C098-ADD4-39D8-7D55D497FA86}" dt="2025-05-09T19:35:24.503" v="859"/>
          <ac:spMkLst>
            <pc:docMk/>
            <pc:sldMk cId="2281056006" sldId="289"/>
            <ac:spMk id="48" creationId="{730D8B3B-9B80-4025-B934-26DC7D7CD231}"/>
          </ac:spMkLst>
        </pc:spChg>
        <pc:spChg chg="add">
          <ac:chgData name="Saumya Varshney" userId="S::saumya.varshney@sjsu.edu::001bbee2-de8d-466b-8131-0ec0f1cbf3e3" providerId="AD" clId="Web-{4340FE94-C098-ADD4-39D8-7D55D497FA86}" dt="2025-05-09T19:35:24.503" v="859"/>
          <ac:spMkLst>
            <pc:docMk/>
            <pc:sldMk cId="2281056006" sldId="289"/>
            <ac:spMk id="53" creationId="{577D6B2E-37A3-429E-A37C-F30ED6487282}"/>
          </ac:spMkLst>
        </pc:spChg>
        <pc:spChg chg="add">
          <ac:chgData name="Saumya Varshney" userId="S::saumya.varshney@sjsu.edu::001bbee2-de8d-466b-8131-0ec0f1cbf3e3" providerId="AD" clId="Web-{4340FE94-C098-ADD4-39D8-7D55D497FA86}" dt="2025-05-09T19:35:24.503" v="859"/>
          <ac:spMkLst>
            <pc:docMk/>
            <pc:sldMk cId="2281056006" sldId="289"/>
            <ac:spMk id="57" creationId="{FA33EEAE-15D5-4119-8C1E-89D943F911EF}"/>
          </ac:spMkLst>
        </pc:spChg>
        <pc:spChg chg="add">
          <ac:chgData name="Saumya Varshney" userId="S::saumya.varshney@sjsu.edu::001bbee2-de8d-466b-8131-0ec0f1cbf3e3" providerId="AD" clId="Web-{4340FE94-C098-ADD4-39D8-7D55D497FA86}" dt="2025-05-09T19:35:24.503" v="859"/>
          <ac:spMkLst>
            <pc:docMk/>
            <pc:sldMk cId="2281056006" sldId="289"/>
            <ac:spMk id="61" creationId="{1064D5D5-227B-4F66-9AEA-46F570E793BD}"/>
          </ac:spMkLst>
        </pc:spChg>
        <pc:picChg chg="del">
          <ac:chgData name="Saumya Varshney" userId="S::saumya.varshney@sjsu.edu::001bbee2-de8d-466b-8131-0ec0f1cbf3e3" providerId="AD" clId="Web-{4340FE94-C098-ADD4-39D8-7D55D497FA86}" dt="2025-05-09T17:58:41.183" v="144"/>
          <ac:picMkLst>
            <pc:docMk/>
            <pc:sldMk cId="2281056006" sldId="289"/>
            <ac:picMk id="7" creationId="{9E0573A9-E9C7-F929-3B26-2696F7C478E0}"/>
          </ac:picMkLst>
        </pc:picChg>
      </pc:sldChg>
      <pc:sldChg chg="addSp delSp modSp add replId">
        <pc:chgData name="Saumya Varshney" userId="S::saumya.varshney@sjsu.edu::001bbee2-de8d-466b-8131-0ec0f1cbf3e3" providerId="AD" clId="Web-{4340FE94-C098-ADD4-39D8-7D55D497FA86}" dt="2025-05-09T18:12:54.180" v="280" actId="20577"/>
        <pc:sldMkLst>
          <pc:docMk/>
          <pc:sldMk cId="180094462" sldId="290"/>
        </pc:sldMkLst>
        <pc:spChg chg="mod">
          <ac:chgData name="Saumya Varshney" userId="S::saumya.varshney@sjsu.edu::001bbee2-de8d-466b-8131-0ec0f1cbf3e3" providerId="AD" clId="Web-{4340FE94-C098-ADD4-39D8-7D55D497FA86}" dt="2025-05-09T18:02:13.791" v="205" actId="20577"/>
          <ac:spMkLst>
            <pc:docMk/>
            <pc:sldMk cId="180094462" sldId="290"/>
            <ac:spMk id="2" creationId="{F970183A-A65A-DF8F-FB02-E0E9781C1366}"/>
          </ac:spMkLst>
        </pc:spChg>
        <pc:spChg chg="add mod">
          <ac:chgData name="Saumya Varshney" userId="S::saumya.varshney@sjsu.edu::001bbee2-de8d-466b-8131-0ec0f1cbf3e3" providerId="AD" clId="Web-{4340FE94-C098-ADD4-39D8-7D55D497FA86}" dt="2025-05-09T18:12:54.180" v="280" actId="20577"/>
          <ac:spMkLst>
            <pc:docMk/>
            <pc:sldMk cId="180094462" sldId="290"/>
            <ac:spMk id="3" creationId="{1A54F63A-87E7-F32F-67AB-50B70007858B}"/>
          </ac:spMkLst>
        </pc:spChg>
        <pc:spChg chg="del">
          <ac:chgData name="Saumya Varshney" userId="S::saumya.varshney@sjsu.edu::001bbee2-de8d-466b-8131-0ec0f1cbf3e3" providerId="AD" clId="Web-{4340FE94-C098-ADD4-39D8-7D55D497FA86}" dt="2025-05-09T18:01:25.366" v="191"/>
          <ac:spMkLst>
            <pc:docMk/>
            <pc:sldMk cId="180094462" sldId="290"/>
            <ac:spMk id="5" creationId="{4277E4C0-111A-F090-0C6E-D62770527692}"/>
          </ac:spMkLst>
        </pc:spChg>
        <pc:spChg chg="add mod">
          <ac:chgData name="Saumya Varshney" userId="S::saumya.varshney@sjsu.edu::001bbee2-de8d-466b-8131-0ec0f1cbf3e3" providerId="AD" clId="Web-{4340FE94-C098-ADD4-39D8-7D55D497FA86}" dt="2025-05-09T18:02:25.605" v="207" actId="14100"/>
          <ac:spMkLst>
            <pc:docMk/>
            <pc:sldMk cId="180094462" sldId="290"/>
            <ac:spMk id="6" creationId="{69D8EFC5-6FE7-10F4-726F-16DD3C6BD6C9}"/>
          </ac:spMkLst>
        </pc:spChg>
        <pc:picChg chg="add del mod">
          <ac:chgData name="Saumya Varshney" userId="S::saumya.varshney@sjsu.edu::001bbee2-de8d-466b-8131-0ec0f1cbf3e3" providerId="AD" clId="Web-{4340FE94-C098-ADD4-39D8-7D55D497FA86}" dt="2025-05-09T18:05:37.149" v="256"/>
          <ac:picMkLst>
            <pc:docMk/>
            <pc:sldMk cId="180094462" sldId="290"/>
            <ac:picMk id="4" creationId="{E21B5CD3-0818-09B5-5E9C-876BD7DAAA22}"/>
          </ac:picMkLst>
        </pc:picChg>
        <pc:picChg chg="del">
          <ac:chgData name="Saumya Varshney" userId="S::saumya.varshney@sjsu.edu::001bbee2-de8d-466b-8131-0ec0f1cbf3e3" providerId="AD" clId="Web-{4340FE94-C098-ADD4-39D8-7D55D497FA86}" dt="2025-05-09T18:01:25.366" v="190"/>
          <ac:picMkLst>
            <pc:docMk/>
            <pc:sldMk cId="180094462" sldId="290"/>
            <ac:picMk id="7" creationId="{8EA8E22A-824D-2E1C-F663-F954E77DAB50}"/>
          </ac:picMkLst>
        </pc:picChg>
      </pc:sldChg>
      <pc:sldChg chg="modSp add del replId">
        <pc:chgData name="Saumya Varshney" userId="S::saumya.varshney@sjsu.edu::001bbee2-de8d-466b-8131-0ec0f1cbf3e3" providerId="AD" clId="Web-{4340FE94-C098-ADD4-39D8-7D55D497FA86}" dt="2025-05-09T18:13:12.494" v="284"/>
        <pc:sldMkLst>
          <pc:docMk/>
          <pc:sldMk cId="1236385624" sldId="291"/>
        </pc:sldMkLst>
        <pc:spChg chg="mod">
          <ac:chgData name="Saumya Varshney" userId="S::saumya.varshney@sjsu.edu::001bbee2-de8d-466b-8131-0ec0f1cbf3e3" providerId="AD" clId="Web-{4340FE94-C098-ADD4-39D8-7D55D497FA86}" dt="2025-05-09T18:13:05.509" v="282" actId="20577"/>
          <ac:spMkLst>
            <pc:docMk/>
            <pc:sldMk cId="1236385624" sldId="291"/>
            <ac:spMk id="2" creationId="{24E466FC-5987-61E8-A411-5F5D1B312700}"/>
          </ac:spMkLst>
        </pc:spChg>
      </pc:sldChg>
      <pc:sldChg chg="addSp delSp modSp add replId">
        <pc:chgData name="Saumya Varshney" userId="S::saumya.varshney@sjsu.edu::001bbee2-de8d-466b-8131-0ec0f1cbf3e3" providerId="AD" clId="Web-{4340FE94-C098-ADD4-39D8-7D55D497FA86}" dt="2025-05-09T19:35:19.081" v="858"/>
        <pc:sldMkLst>
          <pc:docMk/>
          <pc:sldMk cId="2308442254" sldId="292"/>
        </pc:sldMkLst>
        <pc:spChg chg="mod">
          <ac:chgData name="Saumya Varshney" userId="S::saumya.varshney@sjsu.edu::001bbee2-de8d-466b-8131-0ec0f1cbf3e3" providerId="AD" clId="Web-{4340FE94-C098-ADD4-39D8-7D55D497FA86}" dt="2025-05-09T18:14:24.030" v="299" actId="14100"/>
          <ac:spMkLst>
            <pc:docMk/>
            <pc:sldMk cId="2308442254" sldId="292"/>
            <ac:spMk id="2" creationId="{EE7A50B5-05F0-D0D6-21BF-2580C5EBC11E}"/>
          </ac:spMkLst>
        </pc:spChg>
        <pc:spChg chg="del">
          <ac:chgData name="Saumya Varshney" userId="S::saumya.varshney@sjsu.edu::001bbee2-de8d-466b-8131-0ec0f1cbf3e3" providerId="AD" clId="Web-{4340FE94-C098-ADD4-39D8-7D55D497FA86}" dt="2025-05-09T19:35:19.081" v="858"/>
          <ac:spMkLst>
            <pc:docMk/>
            <pc:sldMk cId="2308442254" sldId="292"/>
            <ac:spMk id="33" creationId="{062A9F59-932F-EFB9-3BF4-5C752C0CE0E6}"/>
          </ac:spMkLst>
        </pc:spChg>
        <pc:spChg chg="del">
          <ac:chgData name="Saumya Varshney" userId="S::saumya.varshney@sjsu.edu::001bbee2-de8d-466b-8131-0ec0f1cbf3e3" providerId="AD" clId="Web-{4340FE94-C098-ADD4-39D8-7D55D497FA86}" dt="2025-05-09T19:35:19.081" v="858"/>
          <ac:spMkLst>
            <pc:docMk/>
            <pc:sldMk cId="2308442254" sldId="292"/>
            <ac:spMk id="43" creationId="{090E5BE8-66C2-07F5-30E7-0A9C3D8CAA49}"/>
          </ac:spMkLst>
        </pc:spChg>
        <pc:spChg chg="del">
          <ac:chgData name="Saumya Varshney" userId="S::saumya.varshney@sjsu.edu::001bbee2-de8d-466b-8131-0ec0f1cbf3e3" providerId="AD" clId="Web-{4340FE94-C098-ADD4-39D8-7D55D497FA86}" dt="2025-05-09T19:35:19.081" v="858"/>
          <ac:spMkLst>
            <pc:docMk/>
            <pc:sldMk cId="2308442254" sldId="292"/>
            <ac:spMk id="44" creationId="{C00F1059-2FD3-3DEA-CE27-B9D23DDB74E8}"/>
          </ac:spMkLst>
        </pc:spChg>
        <pc:spChg chg="del">
          <ac:chgData name="Saumya Varshney" userId="S::saumya.varshney@sjsu.edu::001bbee2-de8d-466b-8131-0ec0f1cbf3e3" providerId="AD" clId="Web-{4340FE94-C098-ADD4-39D8-7D55D497FA86}" dt="2025-05-09T19:35:19.081" v="858"/>
          <ac:spMkLst>
            <pc:docMk/>
            <pc:sldMk cId="2308442254" sldId="292"/>
            <ac:spMk id="45" creationId="{E9FD61B4-6B45-3491-B0B7-94EB3D0C2559}"/>
          </ac:spMkLst>
        </pc:spChg>
        <pc:spChg chg="del">
          <ac:chgData name="Saumya Varshney" userId="S::saumya.varshney@sjsu.edu::001bbee2-de8d-466b-8131-0ec0f1cbf3e3" providerId="AD" clId="Web-{4340FE94-C098-ADD4-39D8-7D55D497FA86}" dt="2025-05-09T19:35:19.081" v="858"/>
          <ac:spMkLst>
            <pc:docMk/>
            <pc:sldMk cId="2308442254" sldId="292"/>
            <ac:spMk id="48" creationId="{DCC0807B-37F2-5E0E-BACC-F0B7B1939DC0}"/>
          </ac:spMkLst>
        </pc:spChg>
        <pc:spChg chg="add">
          <ac:chgData name="Saumya Varshney" userId="S::saumya.varshney@sjsu.edu::001bbee2-de8d-466b-8131-0ec0f1cbf3e3" providerId="AD" clId="Web-{4340FE94-C098-ADD4-39D8-7D55D497FA86}" dt="2025-05-09T19:35:19.081" v="858"/>
          <ac:spMkLst>
            <pc:docMk/>
            <pc:sldMk cId="2308442254" sldId="292"/>
            <ac:spMk id="57" creationId="{FA33EEAE-15D5-4119-8C1E-89D943F911EF}"/>
          </ac:spMkLst>
        </pc:spChg>
        <pc:spChg chg="add">
          <ac:chgData name="Saumya Varshney" userId="S::saumya.varshney@sjsu.edu::001bbee2-de8d-466b-8131-0ec0f1cbf3e3" providerId="AD" clId="Web-{4340FE94-C098-ADD4-39D8-7D55D497FA86}" dt="2025-05-09T19:35:19.081" v="858"/>
          <ac:spMkLst>
            <pc:docMk/>
            <pc:sldMk cId="2308442254" sldId="292"/>
            <ac:spMk id="59" creationId="{730D8B3B-9B80-4025-B934-26DC7D7CD231}"/>
          </ac:spMkLst>
        </pc:spChg>
        <pc:spChg chg="add">
          <ac:chgData name="Saumya Varshney" userId="S::saumya.varshney@sjsu.edu::001bbee2-de8d-466b-8131-0ec0f1cbf3e3" providerId="AD" clId="Web-{4340FE94-C098-ADD4-39D8-7D55D497FA86}" dt="2025-05-09T19:35:19.081" v="858"/>
          <ac:spMkLst>
            <pc:docMk/>
            <pc:sldMk cId="2308442254" sldId="292"/>
            <ac:spMk id="63" creationId="{646B67A4-D328-4747-A82B-65E84FA46368}"/>
          </ac:spMkLst>
        </pc:spChg>
        <pc:spChg chg="add">
          <ac:chgData name="Saumya Varshney" userId="S::saumya.varshney@sjsu.edu::001bbee2-de8d-466b-8131-0ec0f1cbf3e3" providerId="AD" clId="Web-{4340FE94-C098-ADD4-39D8-7D55D497FA86}" dt="2025-05-09T19:35:19.081" v="858"/>
          <ac:spMkLst>
            <pc:docMk/>
            <pc:sldMk cId="2308442254" sldId="292"/>
            <ac:spMk id="65" creationId="{B5A1B09C-1565-46F8-B70F-621C5EB48A09}"/>
          </ac:spMkLst>
        </pc:spChg>
        <pc:spChg chg="add">
          <ac:chgData name="Saumya Varshney" userId="S::saumya.varshney@sjsu.edu::001bbee2-de8d-466b-8131-0ec0f1cbf3e3" providerId="AD" clId="Web-{4340FE94-C098-ADD4-39D8-7D55D497FA86}" dt="2025-05-09T19:35:19.081" v="858"/>
          <ac:spMkLst>
            <pc:docMk/>
            <pc:sldMk cId="2308442254" sldId="292"/>
            <ac:spMk id="67" creationId="{8C516CC8-80AC-446C-A56E-9F54B7210402}"/>
          </ac:spMkLst>
        </pc:spChg>
      </pc:sldChg>
      <pc:sldChg chg="addSp delSp modSp add replId">
        <pc:chgData name="Saumya Varshney" userId="S::saumya.varshney@sjsu.edu::001bbee2-de8d-466b-8131-0ec0f1cbf3e3" providerId="AD" clId="Web-{4340FE94-C098-ADD4-39D8-7D55D497FA86}" dt="2025-05-09T18:22:05.954" v="439" actId="20577"/>
        <pc:sldMkLst>
          <pc:docMk/>
          <pc:sldMk cId="1530090905" sldId="293"/>
        </pc:sldMkLst>
        <pc:spChg chg="mod">
          <ac:chgData name="Saumya Varshney" userId="S::saumya.varshney@sjsu.edu::001bbee2-de8d-466b-8131-0ec0f1cbf3e3" providerId="AD" clId="Web-{4340FE94-C098-ADD4-39D8-7D55D497FA86}" dt="2025-05-09T18:15:35.864" v="313" actId="20577"/>
          <ac:spMkLst>
            <pc:docMk/>
            <pc:sldMk cId="1530090905" sldId="293"/>
            <ac:spMk id="2" creationId="{5EDB044B-E953-63C3-F06B-ED17FFC60282}"/>
          </ac:spMkLst>
        </pc:spChg>
        <pc:spChg chg="del mod">
          <ac:chgData name="Saumya Varshney" userId="S::saumya.varshney@sjsu.edu::001bbee2-de8d-466b-8131-0ec0f1cbf3e3" providerId="AD" clId="Web-{4340FE94-C098-ADD4-39D8-7D55D497FA86}" dt="2025-05-09T18:15:51.412" v="316"/>
          <ac:spMkLst>
            <pc:docMk/>
            <pc:sldMk cId="1530090905" sldId="293"/>
            <ac:spMk id="3" creationId="{B9987EE1-E3B5-60FA-3B9D-3EE5CC87D4C1}"/>
          </ac:spMkLst>
        </pc:spChg>
        <pc:spChg chg="add mod">
          <ac:chgData name="Saumya Varshney" userId="S::saumya.varshney@sjsu.edu::001bbee2-de8d-466b-8131-0ec0f1cbf3e3" providerId="AD" clId="Web-{4340FE94-C098-ADD4-39D8-7D55D497FA86}" dt="2025-05-09T18:22:05.954" v="439" actId="20577"/>
          <ac:spMkLst>
            <pc:docMk/>
            <pc:sldMk cId="1530090905" sldId="293"/>
            <ac:spMk id="4" creationId="{80AB595B-53D9-8C1E-6E38-6AA790E3857C}"/>
          </ac:spMkLst>
        </pc:spChg>
        <pc:spChg chg="del">
          <ac:chgData name="Saumya Varshney" userId="S::saumya.varshney@sjsu.edu::001bbee2-de8d-466b-8131-0ec0f1cbf3e3" providerId="AD" clId="Web-{4340FE94-C098-ADD4-39D8-7D55D497FA86}" dt="2025-05-09T18:15:54.521" v="317"/>
          <ac:spMkLst>
            <pc:docMk/>
            <pc:sldMk cId="1530090905" sldId="293"/>
            <ac:spMk id="6" creationId="{94CD694B-8613-5250-1523-1B269589DE0C}"/>
          </ac:spMkLst>
        </pc:spChg>
      </pc:sldChg>
      <pc:sldChg chg="addSp delSp modSp add replId">
        <pc:chgData name="Saumya Varshney" userId="S::saumya.varshney@sjsu.edu::001bbee2-de8d-466b-8131-0ec0f1cbf3e3" providerId="AD" clId="Web-{4340FE94-C098-ADD4-39D8-7D55D497FA86}" dt="2025-05-09T19:35:14.034" v="857"/>
        <pc:sldMkLst>
          <pc:docMk/>
          <pc:sldMk cId="1270473106" sldId="294"/>
        </pc:sldMkLst>
        <pc:spChg chg="mod">
          <ac:chgData name="Saumya Varshney" userId="S::saumya.varshney@sjsu.edu::001bbee2-de8d-466b-8131-0ec0f1cbf3e3" providerId="AD" clId="Web-{4340FE94-C098-ADD4-39D8-7D55D497FA86}" dt="2025-05-09T19:35:14.034" v="857"/>
          <ac:spMkLst>
            <pc:docMk/>
            <pc:sldMk cId="1270473106" sldId="294"/>
            <ac:spMk id="2" creationId="{C2D02245-236B-DD75-E559-1CE518D86050}"/>
          </ac:spMkLst>
        </pc:spChg>
        <pc:spChg chg="del">
          <ac:chgData name="Saumya Varshney" userId="S::saumya.varshney@sjsu.edu::001bbee2-de8d-466b-8131-0ec0f1cbf3e3" providerId="AD" clId="Web-{4340FE94-C098-ADD4-39D8-7D55D497FA86}" dt="2025-05-09T19:35:14.034" v="857"/>
          <ac:spMkLst>
            <pc:docMk/>
            <pc:sldMk cId="1270473106" sldId="294"/>
            <ac:spMk id="33" creationId="{2E325B42-277E-D90C-E9F1-5D574A2A0226}"/>
          </ac:spMkLst>
        </pc:spChg>
        <pc:spChg chg="del">
          <ac:chgData name="Saumya Varshney" userId="S::saumya.varshney@sjsu.edu::001bbee2-de8d-466b-8131-0ec0f1cbf3e3" providerId="AD" clId="Web-{4340FE94-C098-ADD4-39D8-7D55D497FA86}" dt="2025-05-09T19:35:14.034" v="857"/>
          <ac:spMkLst>
            <pc:docMk/>
            <pc:sldMk cId="1270473106" sldId="294"/>
            <ac:spMk id="44" creationId="{6EF9BB34-0AA7-7EF3-AB7C-E06CC4586687}"/>
          </ac:spMkLst>
        </pc:spChg>
        <pc:spChg chg="del">
          <ac:chgData name="Saumya Varshney" userId="S::saumya.varshney@sjsu.edu::001bbee2-de8d-466b-8131-0ec0f1cbf3e3" providerId="AD" clId="Web-{4340FE94-C098-ADD4-39D8-7D55D497FA86}" dt="2025-05-09T19:35:14.034" v="857"/>
          <ac:spMkLst>
            <pc:docMk/>
            <pc:sldMk cId="1270473106" sldId="294"/>
            <ac:spMk id="45" creationId="{B5300D84-1868-B9A2-32E9-5F10AA42A59C}"/>
          </ac:spMkLst>
        </pc:spChg>
        <pc:spChg chg="del">
          <ac:chgData name="Saumya Varshney" userId="S::saumya.varshney@sjsu.edu::001bbee2-de8d-466b-8131-0ec0f1cbf3e3" providerId="AD" clId="Web-{4340FE94-C098-ADD4-39D8-7D55D497FA86}" dt="2025-05-09T19:35:14.034" v="857"/>
          <ac:spMkLst>
            <pc:docMk/>
            <pc:sldMk cId="1270473106" sldId="294"/>
            <ac:spMk id="46" creationId="{4EF6C8B5-40CB-D40E-5AF5-300F0D1CF023}"/>
          </ac:spMkLst>
        </pc:spChg>
        <pc:spChg chg="del">
          <ac:chgData name="Saumya Varshney" userId="S::saumya.varshney@sjsu.edu::001bbee2-de8d-466b-8131-0ec0f1cbf3e3" providerId="AD" clId="Web-{4340FE94-C098-ADD4-39D8-7D55D497FA86}" dt="2025-05-09T19:35:14.034" v="857"/>
          <ac:spMkLst>
            <pc:docMk/>
            <pc:sldMk cId="1270473106" sldId="294"/>
            <ac:spMk id="47" creationId="{7883CBDA-30B8-75A9-4698-EFF9C894B025}"/>
          </ac:spMkLst>
        </pc:spChg>
        <pc:spChg chg="del">
          <ac:chgData name="Saumya Varshney" userId="S::saumya.varshney@sjsu.edu::001bbee2-de8d-466b-8131-0ec0f1cbf3e3" providerId="AD" clId="Web-{4340FE94-C098-ADD4-39D8-7D55D497FA86}" dt="2025-05-09T19:35:14.034" v="857"/>
          <ac:spMkLst>
            <pc:docMk/>
            <pc:sldMk cId="1270473106" sldId="294"/>
            <ac:spMk id="48" creationId="{B6D94304-AB74-2BE2-27B7-193214F5D5CD}"/>
          </ac:spMkLst>
        </pc:spChg>
        <pc:spChg chg="add">
          <ac:chgData name="Saumya Varshney" userId="S::saumya.varshney@sjsu.edu::001bbee2-de8d-466b-8131-0ec0f1cbf3e3" providerId="AD" clId="Web-{4340FE94-C098-ADD4-39D8-7D55D497FA86}" dt="2025-05-09T19:35:14.034" v="857"/>
          <ac:spMkLst>
            <pc:docMk/>
            <pc:sldMk cId="1270473106" sldId="294"/>
            <ac:spMk id="53" creationId="{577D6B2E-37A3-429E-A37C-F30ED6487282}"/>
          </ac:spMkLst>
        </pc:spChg>
        <pc:spChg chg="add">
          <ac:chgData name="Saumya Varshney" userId="S::saumya.varshney@sjsu.edu::001bbee2-de8d-466b-8131-0ec0f1cbf3e3" providerId="AD" clId="Web-{4340FE94-C098-ADD4-39D8-7D55D497FA86}" dt="2025-05-09T19:35:14.034" v="857"/>
          <ac:spMkLst>
            <pc:docMk/>
            <pc:sldMk cId="1270473106" sldId="294"/>
            <ac:spMk id="57" creationId="{FA33EEAE-15D5-4119-8C1E-89D943F911EF}"/>
          </ac:spMkLst>
        </pc:spChg>
        <pc:spChg chg="add">
          <ac:chgData name="Saumya Varshney" userId="S::saumya.varshney@sjsu.edu::001bbee2-de8d-466b-8131-0ec0f1cbf3e3" providerId="AD" clId="Web-{4340FE94-C098-ADD4-39D8-7D55D497FA86}" dt="2025-05-09T19:35:14.034" v="857"/>
          <ac:spMkLst>
            <pc:docMk/>
            <pc:sldMk cId="1270473106" sldId="294"/>
            <ac:spMk id="65" creationId="{B5A1B09C-1565-46F8-B70F-621C5EB48A09}"/>
          </ac:spMkLst>
        </pc:spChg>
      </pc:sldChg>
      <pc:sldChg chg="addSp delSp modSp add replId">
        <pc:chgData name="Saumya Varshney" userId="S::saumya.varshney@sjsu.edu::001bbee2-de8d-466b-8131-0ec0f1cbf3e3" providerId="AD" clId="Web-{4340FE94-C098-ADD4-39D8-7D55D497FA86}" dt="2025-05-09T19:00:03.677" v="663" actId="14100"/>
        <pc:sldMkLst>
          <pc:docMk/>
          <pc:sldMk cId="2894283129" sldId="295"/>
        </pc:sldMkLst>
        <pc:spChg chg="mod">
          <ac:chgData name="Saumya Varshney" userId="S::saumya.varshney@sjsu.edu::001bbee2-de8d-466b-8131-0ec0f1cbf3e3" providerId="AD" clId="Web-{4340FE94-C098-ADD4-39D8-7D55D497FA86}" dt="2025-05-09T18:38:31.429" v="466" actId="20577"/>
          <ac:spMkLst>
            <pc:docMk/>
            <pc:sldMk cId="2894283129" sldId="295"/>
            <ac:spMk id="2" creationId="{230164AC-0CA1-1752-387F-FABD3F78E66F}"/>
          </ac:spMkLst>
        </pc:spChg>
        <pc:spChg chg="add del mod">
          <ac:chgData name="Saumya Varshney" userId="S::saumya.varshney@sjsu.edu::001bbee2-de8d-466b-8131-0ec0f1cbf3e3" providerId="AD" clId="Web-{4340FE94-C098-ADD4-39D8-7D55D497FA86}" dt="2025-05-09T18:38:05.912" v="456"/>
          <ac:spMkLst>
            <pc:docMk/>
            <pc:sldMk cId="2894283129" sldId="295"/>
            <ac:spMk id="4" creationId="{AB3BCBCB-952E-4E73-C870-7A809A19A5DA}"/>
          </ac:spMkLst>
        </pc:spChg>
        <pc:spChg chg="del mod">
          <ac:chgData name="Saumya Varshney" userId="S::saumya.varshney@sjsu.edu::001bbee2-de8d-466b-8131-0ec0f1cbf3e3" providerId="AD" clId="Web-{4340FE94-C098-ADD4-39D8-7D55D497FA86}" dt="2025-05-09T18:38:14.631" v="458"/>
          <ac:spMkLst>
            <pc:docMk/>
            <pc:sldMk cId="2894283129" sldId="295"/>
            <ac:spMk id="6" creationId="{F0739716-1E3C-E54C-266F-F60E2EC5DC12}"/>
          </ac:spMkLst>
        </pc:spChg>
        <pc:spChg chg="del">
          <ac:chgData name="Saumya Varshney" userId="S::saumya.varshney@sjsu.edu::001bbee2-de8d-466b-8131-0ec0f1cbf3e3" providerId="AD" clId="Web-{4340FE94-C098-ADD4-39D8-7D55D497FA86}" dt="2025-05-09T18:38:01.709" v="454"/>
          <ac:spMkLst>
            <pc:docMk/>
            <pc:sldMk cId="2894283129" sldId="295"/>
            <ac:spMk id="29" creationId="{53BDE70D-B274-79C0-11F6-A0DFB2FD52AD}"/>
          </ac:spMkLst>
        </pc:spChg>
        <pc:picChg chg="add del mod">
          <ac:chgData name="Saumya Varshney" userId="S::saumya.varshney@sjsu.edu::001bbee2-de8d-466b-8131-0ec0f1cbf3e3" providerId="AD" clId="Web-{4340FE94-C098-ADD4-39D8-7D55D497FA86}" dt="2025-05-09T18:59:08.907" v="659"/>
          <ac:picMkLst>
            <pc:docMk/>
            <pc:sldMk cId="2894283129" sldId="295"/>
            <ac:picMk id="5" creationId="{A012647A-A0F7-BB47-CF33-33A10B12A1BD}"/>
          </ac:picMkLst>
        </pc:picChg>
        <pc:picChg chg="add mod">
          <ac:chgData name="Saumya Varshney" userId="S::saumya.varshney@sjsu.edu::001bbee2-de8d-466b-8131-0ec0f1cbf3e3" providerId="AD" clId="Web-{4340FE94-C098-ADD4-39D8-7D55D497FA86}" dt="2025-05-09T19:00:03.677" v="663" actId="14100"/>
          <ac:picMkLst>
            <pc:docMk/>
            <pc:sldMk cId="2894283129" sldId="295"/>
            <ac:picMk id="7" creationId="{995DC199-B3F0-C7B6-F1D3-03FF7E451768}"/>
          </ac:picMkLst>
        </pc:picChg>
      </pc:sldChg>
      <pc:sldChg chg="addSp delSp modSp add replId">
        <pc:chgData name="Saumya Varshney" userId="S::saumya.varshney@sjsu.edu::001bbee2-de8d-466b-8131-0ec0f1cbf3e3" providerId="AD" clId="Web-{4340FE94-C098-ADD4-39D8-7D55D497FA86}" dt="2025-05-09T19:33:56.922" v="843" actId="20577"/>
        <pc:sldMkLst>
          <pc:docMk/>
          <pc:sldMk cId="3584768033" sldId="296"/>
        </pc:sldMkLst>
        <pc:spChg chg="mod">
          <ac:chgData name="Saumya Varshney" userId="S::saumya.varshney@sjsu.edu::001bbee2-de8d-466b-8131-0ec0f1cbf3e3" providerId="AD" clId="Web-{4340FE94-C098-ADD4-39D8-7D55D497FA86}" dt="2025-05-09T18:43:12.840" v="480" actId="20577"/>
          <ac:spMkLst>
            <pc:docMk/>
            <pc:sldMk cId="3584768033" sldId="296"/>
            <ac:spMk id="2" creationId="{71CF8F1E-4FF5-CBC3-5763-ACB21B55B56C}"/>
          </ac:spMkLst>
        </pc:spChg>
        <pc:spChg chg="add del mod">
          <ac:chgData name="Saumya Varshney" userId="S::saumya.varshney@sjsu.edu::001bbee2-de8d-466b-8131-0ec0f1cbf3e3" providerId="AD" clId="Web-{4340FE94-C098-ADD4-39D8-7D55D497FA86}" dt="2025-05-09T18:41:45.068" v="478"/>
          <ac:spMkLst>
            <pc:docMk/>
            <pc:sldMk cId="3584768033" sldId="296"/>
            <ac:spMk id="4" creationId="{BEDD72D3-5BFE-F562-C6DA-18A5F9331F5D}"/>
          </ac:spMkLst>
        </pc:spChg>
        <pc:spChg chg="add mod">
          <ac:chgData name="Saumya Varshney" userId="S::saumya.varshney@sjsu.edu::001bbee2-de8d-466b-8131-0ec0f1cbf3e3" providerId="AD" clId="Web-{4340FE94-C098-ADD4-39D8-7D55D497FA86}" dt="2025-05-09T19:33:56.922" v="843" actId="20577"/>
          <ac:spMkLst>
            <pc:docMk/>
            <pc:sldMk cId="3584768033" sldId="296"/>
            <ac:spMk id="5" creationId="{B2CFB79C-2FF8-12AB-7D55-E0A054C36A8B}"/>
          </ac:spMkLst>
        </pc:spChg>
        <pc:spChg chg="del">
          <ac:chgData name="Saumya Varshney" userId="S::saumya.varshney@sjsu.edu::001bbee2-de8d-466b-8131-0ec0f1cbf3e3" providerId="AD" clId="Web-{4340FE94-C098-ADD4-39D8-7D55D497FA86}" dt="2025-05-09T18:41:47.521" v="479"/>
          <ac:spMkLst>
            <pc:docMk/>
            <pc:sldMk cId="3584768033" sldId="296"/>
            <ac:spMk id="6" creationId="{63B0BCE6-3F00-256E-DE1E-F4C451C2BB87}"/>
          </ac:spMkLst>
        </pc:spChg>
        <pc:spChg chg="del">
          <ac:chgData name="Saumya Varshney" userId="S::saumya.varshney@sjsu.edu::001bbee2-de8d-466b-8131-0ec0f1cbf3e3" providerId="AD" clId="Web-{4340FE94-C098-ADD4-39D8-7D55D497FA86}" dt="2025-05-09T18:41:42.849" v="477"/>
          <ac:spMkLst>
            <pc:docMk/>
            <pc:sldMk cId="3584768033" sldId="296"/>
            <ac:spMk id="29" creationId="{079F1680-C476-DED1-85EC-3F35073E056D}"/>
          </ac:spMkLst>
        </pc:spChg>
      </pc:sldChg>
      <pc:sldChg chg="addSp modSp add ord replId">
        <pc:chgData name="Saumya Varshney" userId="S::saumya.varshney@sjsu.edu::001bbee2-de8d-466b-8131-0ec0f1cbf3e3" providerId="AD" clId="Web-{4340FE94-C098-ADD4-39D8-7D55D497FA86}" dt="2025-05-09T19:05:00.948" v="732" actId="20577"/>
        <pc:sldMkLst>
          <pc:docMk/>
          <pc:sldMk cId="2171822499" sldId="297"/>
        </pc:sldMkLst>
        <pc:spChg chg="mod">
          <ac:chgData name="Saumya Varshney" userId="S::saumya.varshney@sjsu.edu::001bbee2-de8d-466b-8131-0ec0f1cbf3e3" providerId="AD" clId="Web-{4340FE94-C098-ADD4-39D8-7D55D497FA86}" dt="2025-05-09T18:49:56.509" v="484" actId="20577"/>
          <ac:spMkLst>
            <pc:docMk/>
            <pc:sldMk cId="2171822499" sldId="297"/>
            <ac:spMk id="2" creationId="{AC43A07D-1708-6B78-F2DF-4418E5E1D1FB}"/>
          </ac:spMkLst>
        </pc:spChg>
        <pc:spChg chg="add mod">
          <ac:chgData name="Saumya Varshney" userId="S::saumya.varshney@sjsu.edu::001bbee2-de8d-466b-8131-0ec0f1cbf3e3" providerId="AD" clId="Web-{4340FE94-C098-ADD4-39D8-7D55D497FA86}" dt="2025-05-09T19:05:00.948" v="732" actId="20577"/>
          <ac:spMkLst>
            <pc:docMk/>
            <pc:sldMk cId="2171822499" sldId="297"/>
            <ac:spMk id="3" creationId="{19A0BBE1-C2D3-CCFA-C40C-C5783ADA6DDC}"/>
          </ac:spMkLst>
        </pc:spChg>
      </pc:sldChg>
      <pc:sldChg chg="addSp modSp add replId">
        <pc:chgData name="Saumya Varshney" userId="S::saumya.varshney@sjsu.edu::001bbee2-de8d-466b-8131-0ec0f1cbf3e3" providerId="AD" clId="Web-{4340FE94-C098-ADD4-39D8-7D55D497FA86}" dt="2025-05-09T19:02:58.861" v="704" actId="1076"/>
        <pc:sldMkLst>
          <pc:docMk/>
          <pc:sldMk cId="3477851786" sldId="298"/>
        </pc:sldMkLst>
        <pc:spChg chg="mod">
          <ac:chgData name="Saumya Varshney" userId="S::saumya.varshney@sjsu.edu::001bbee2-de8d-466b-8131-0ec0f1cbf3e3" providerId="AD" clId="Web-{4340FE94-C098-ADD4-39D8-7D55D497FA86}" dt="2025-05-09T18:55:04.155" v="607" actId="20577"/>
          <ac:spMkLst>
            <pc:docMk/>
            <pc:sldMk cId="3477851786" sldId="298"/>
            <ac:spMk id="2" creationId="{FFDD310B-0499-3049-444A-3E868DCA3516}"/>
          </ac:spMkLst>
        </pc:spChg>
        <pc:spChg chg="add mod">
          <ac:chgData name="Saumya Varshney" userId="S::saumya.varshney@sjsu.edu::001bbee2-de8d-466b-8131-0ec0f1cbf3e3" providerId="AD" clId="Web-{4340FE94-C098-ADD4-39D8-7D55D497FA86}" dt="2025-05-09T19:02:05.935" v="687" actId="20577"/>
          <ac:spMkLst>
            <pc:docMk/>
            <pc:sldMk cId="3477851786" sldId="298"/>
            <ac:spMk id="3" creationId="{7A7D82F5-5794-8C72-D50D-5A489502716E}"/>
          </ac:spMkLst>
        </pc:spChg>
        <pc:spChg chg="add mod">
          <ac:chgData name="Saumya Varshney" userId="S::saumya.varshney@sjsu.edu::001bbee2-de8d-466b-8131-0ec0f1cbf3e3" providerId="AD" clId="Web-{4340FE94-C098-ADD4-39D8-7D55D497FA86}" dt="2025-05-09T19:02:58.861" v="704" actId="1076"/>
          <ac:spMkLst>
            <pc:docMk/>
            <pc:sldMk cId="3477851786" sldId="298"/>
            <ac:spMk id="4" creationId="{FD491EE6-B198-2694-97B7-83D65D3330EE}"/>
          </ac:spMkLst>
        </pc:spChg>
      </pc:sldChg>
      <pc:sldChg chg="new del">
        <pc:chgData name="Saumya Varshney" userId="S::saumya.varshney@sjsu.edu::001bbee2-de8d-466b-8131-0ec0f1cbf3e3" providerId="AD" clId="Web-{4340FE94-C098-ADD4-39D8-7D55D497FA86}" dt="2025-05-09T18:50:46.028" v="498"/>
        <pc:sldMkLst>
          <pc:docMk/>
          <pc:sldMk cId="2532615177" sldId="299"/>
        </pc:sldMkLst>
      </pc:sldChg>
      <pc:sldChg chg="addSp delSp modSp add replId">
        <pc:chgData name="Saumya Varshney" userId="S::saumya.varshney@sjsu.edu::001bbee2-de8d-466b-8131-0ec0f1cbf3e3" providerId="AD" clId="Web-{4340FE94-C098-ADD4-39D8-7D55D497FA86}" dt="2025-05-09T18:54:10.652" v="606" actId="1076"/>
        <pc:sldMkLst>
          <pc:docMk/>
          <pc:sldMk cId="3080105733" sldId="299"/>
        </pc:sldMkLst>
        <pc:spChg chg="mod">
          <ac:chgData name="Saumya Varshney" userId="S::saumya.varshney@sjsu.edu::001bbee2-de8d-466b-8131-0ec0f1cbf3e3" providerId="AD" clId="Web-{4340FE94-C098-ADD4-39D8-7D55D497FA86}" dt="2025-05-09T18:51:46.579" v="572" actId="20577"/>
          <ac:spMkLst>
            <pc:docMk/>
            <pc:sldMk cId="3080105733" sldId="299"/>
            <ac:spMk id="2" creationId="{D1BC8870-8B28-844E-1CAC-A9BB8635087B}"/>
          </ac:spMkLst>
        </pc:spChg>
        <pc:picChg chg="add del mod">
          <ac:chgData name="Saumya Varshney" userId="S::saumya.varshney@sjsu.edu::001bbee2-de8d-466b-8131-0ec0f1cbf3e3" providerId="AD" clId="Web-{4340FE94-C098-ADD4-39D8-7D55D497FA86}" dt="2025-05-09T18:51:41.141" v="568"/>
          <ac:picMkLst>
            <pc:docMk/>
            <pc:sldMk cId="3080105733" sldId="299"/>
            <ac:picMk id="3" creationId="{77A9FF57-1873-9684-B203-359469E39B13}"/>
          </ac:picMkLst>
        </pc:picChg>
        <pc:picChg chg="add del mod">
          <ac:chgData name="Saumya Varshney" userId="S::saumya.varshney@sjsu.edu::001bbee2-de8d-466b-8131-0ec0f1cbf3e3" providerId="AD" clId="Web-{4340FE94-C098-ADD4-39D8-7D55D497FA86}" dt="2025-05-09T18:51:41.141" v="567"/>
          <ac:picMkLst>
            <pc:docMk/>
            <pc:sldMk cId="3080105733" sldId="299"/>
            <ac:picMk id="4" creationId="{D4822C84-719F-17B9-3682-1EFD60C75C60}"/>
          </ac:picMkLst>
        </pc:picChg>
        <pc:picChg chg="add del mod">
          <ac:chgData name="Saumya Varshney" userId="S::saumya.varshney@sjsu.edu::001bbee2-de8d-466b-8131-0ec0f1cbf3e3" providerId="AD" clId="Web-{4340FE94-C098-ADD4-39D8-7D55D497FA86}" dt="2025-05-09T18:51:41.141" v="566"/>
          <ac:picMkLst>
            <pc:docMk/>
            <pc:sldMk cId="3080105733" sldId="299"/>
            <ac:picMk id="5" creationId="{A0DA4E45-97BC-2AD5-DDB9-6F223BE330B7}"/>
          </ac:picMkLst>
        </pc:picChg>
        <pc:picChg chg="add del mod">
          <ac:chgData name="Saumya Varshney" userId="S::saumya.varshney@sjsu.edu::001bbee2-de8d-466b-8131-0ec0f1cbf3e3" providerId="AD" clId="Web-{4340FE94-C098-ADD4-39D8-7D55D497FA86}" dt="2025-05-09T18:51:41.141" v="565"/>
          <ac:picMkLst>
            <pc:docMk/>
            <pc:sldMk cId="3080105733" sldId="299"/>
            <ac:picMk id="6" creationId="{190F134C-C0A8-E363-A2AC-4EA8C0B70512}"/>
          </ac:picMkLst>
        </pc:picChg>
        <pc:picChg chg="add del mod">
          <ac:chgData name="Saumya Varshney" userId="S::saumya.varshney@sjsu.edu::001bbee2-de8d-466b-8131-0ec0f1cbf3e3" providerId="AD" clId="Web-{4340FE94-C098-ADD4-39D8-7D55D497FA86}" dt="2025-05-09T18:51:41.141" v="564"/>
          <ac:picMkLst>
            <pc:docMk/>
            <pc:sldMk cId="3080105733" sldId="299"/>
            <ac:picMk id="7" creationId="{F3247B4C-707A-25DE-09CE-A57F92F9558E}"/>
          </ac:picMkLst>
        </pc:picChg>
        <pc:picChg chg="add mod">
          <ac:chgData name="Saumya Varshney" userId="S::saumya.varshney@sjsu.edu::001bbee2-de8d-466b-8131-0ec0f1cbf3e3" providerId="AD" clId="Web-{4340FE94-C098-ADD4-39D8-7D55D497FA86}" dt="2025-05-09T18:51:56.595" v="574" actId="1076"/>
          <ac:picMkLst>
            <pc:docMk/>
            <pc:sldMk cId="3080105733" sldId="299"/>
            <ac:picMk id="8" creationId="{71C1CBAA-B4B6-AAA5-63EE-81967C5697DC}"/>
          </ac:picMkLst>
        </pc:picChg>
        <pc:picChg chg="add mod">
          <ac:chgData name="Saumya Varshney" userId="S::saumya.varshney@sjsu.edu::001bbee2-de8d-466b-8131-0ec0f1cbf3e3" providerId="AD" clId="Web-{4340FE94-C098-ADD4-39D8-7D55D497FA86}" dt="2025-05-09T18:52:03.674" v="576" actId="1076"/>
          <ac:picMkLst>
            <pc:docMk/>
            <pc:sldMk cId="3080105733" sldId="299"/>
            <ac:picMk id="9" creationId="{EEA70E45-8A80-C9E1-C8B0-9C22DBC01554}"/>
          </ac:picMkLst>
        </pc:picChg>
        <pc:picChg chg="add mod">
          <ac:chgData name="Saumya Varshney" userId="S::saumya.varshney@sjsu.edu::001bbee2-de8d-466b-8131-0ec0f1cbf3e3" providerId="AD" clId="Web-{4340FE94-C098-ADD4-39D8-7D55D497FA86}" dt="2025-05-09T18:53:18.554" v="578" actId="1076"/>
          <ac:picMkLst>
            <pc:docMk/>
            <pc:sldMk cId="3080105733" sldId="299"/>
            <ac:picMk id="10" creationId="{A4467D25-3CCF-9B5B-D809-CC5120A28E5A}"/>
          </ac:picMkLst>
        </pc:picChg>
        <pc:picChg chg="add del mod">
          <ac:chgData name="Saumya Varshney" userId="S::saumya.varshney@sjsu.edu::001bbee2-de8d-466b-8131-0ec0f1cbf3e3" providerId="AD" clId="Web-{4340FE94-C098-ADD4-39D8-7D55D497FA86}" dt="2025-05-09T18:53:38.712" v="594"/>
          <ac:picMkLst>
            <pc:docMk/>
            <pc:sldMk cId="3080105733" sldId="299"/>
            <ac:picMk id="11" creationId="{0A83853C-523A-B1F8-1736-F7CE03817CF1}"/>
          </ac:picMkLst>
        </pc:picChg>
        <pc:picChg chg="add del mod">
          <ac:chgData name="Saumya Varshney" userId="S::saumya.varshney@sjsu.edu::001bbee2-de8d-466b-8131-0ec0f1cbf3e3" providerId="AD" clId="Web-{4340FE94-C098-ADD4-39D8-7D55D497FA86}" dt="2025-05-09T18:53:38.712" v="593"/>
          <ac:picMkLst>
            <pc:docMk/>
            <pc:sldMk cId="3080105733" sldId="299"/>
            <ac:picMk id="12" creationId="{E2D229C9-FC0E-0E0E-084A-F733D7B3D0B6}"/>
          </ac:picMkLst>
        </pc:picChg>
        <pc:picChg chg="add del mod">
          <ac:chgData name="Saumya Varshney" userId="S::saumya.varshney@sjsu.edu::001bbee2-de8d-466b-8131-0ec0f1cbf3e3" providerId="AD" clId="Web-{4340FE94-C098-ADD4-39D8-7D55D497FA86}" dt="2025-05-09T18:53:46.900" v="600"/>
          <ac:picMkLst>
            <pc:docMk/>
            <pc:sldMk cId="3080105733" sldId="299"/>
            <ac:picMk id="13" creationId="{68C17DF1-0033-B98A-C335-A38D96B94CA3}"/>
          </ac:picMkLst>
        </pc:picChg>
        <pc:picChg chg="add del mod">
          <ac:chgData name="Saumya Varshney" userId="S::saumya.varshney@sjsu.edu::001bbee2-de8d-466b-8131-0ec0f1cbf3e3" providerId="AD" clId="Web-{4340FE94-C098-ADD4-39D8-7D55D497FA86}" dt="2025-05-09T18:53:46.900" v="599"/>
          <ac:picMkLst>
            <pc:docMk/>
            <pc:sldMk cId="3080105733" sldId="299"/>
            <ac:picMk id="14" creationId="{42C56609-A5C2-B158-BC11-A44BC48239BC}"/>
          </ac:picMkLst>
        </pc:picChg>
        <pc:picChg chg="add mod">
          <ac:chgData name="Saumya Varshney" userId="S::saumya.varshney@sjsu.edu::001bbee2-de8d-466b-8131-0ec0f1cbf3e3" providerId="AD" clId="Web-{4340FE94-C098-ADD4-39D8-7D55D497FA86}" dt="2025-05-09T18:54:10.652" v="606" actId="1076"/>
          <ac:picMkLst>
            <pc:docMk/>
            <pc:sldMk cId="3080105733" sldId="299"/>
            <ac:picMk id="15" creationId="{2620BEFB-B4FB-D38A-EBA2-1A0FBEEB1C90}"/>
          </ac:picMkLst>
        </pc:picChg>
        <pc:picChg chg="add mod">
          <ac:chgData name="Saumya Varshney" userId="S::saumya.varshney@sjsu.edu::001bbee2-de8d-466b-8131-0ec0f1cbf3e3" providerId="AD" clId="Web-{4340FE94-C098-ADD4-39D8-7D55D497FA86}" dt="2025-05-09T18:54:08.417" v="605" actId="1076"/>
          <ac:picMkLst>
            <pc:docMk/>
            <pc:sldMk cId="3080105733" sldId="299"/>
            <ac:picMk id="16" creationId="{3C8F4003-938F-ACA5-7C98-6CF19C5FF423}"/>
          </ac:picMkLst>
        </pc:picChg>
      </pc:sldChg>
      <pc:sldChg chg="addSp delSp modSp add replId">
        <pc:chgData name="Saumya Varshney" userId="S::saumya.varshney@sjsu.edu::001bbee2-de8d-466b-8131-0ec0f1cbf3e3" providerId="AD" clId="Web-{4340FE94-C098-ADD4-39D8-7D55D497FA86}" dt="2025-05-09T19:35:07.627" v="856"/>
        <pc:sldMkLst>
          <pc:docMk/>
          <pc:sldMk cId="1577386677" sldId="300"/>
        </pc:sldMkLst>
        <pc:spChg chg="mod">
          <ac:chgData name="Saumya Varshney" userId="S::saumya.varshney@sjsu.edu::001bbee2-de8d-466b-8131-0ec0f1cbf3e3" providerId="AD" clId="Web-{4340FE94-C098-ADD4-39D8-7D55D497FA86}" dt="2025-05-09T19:35:07.627" v="856"/>
          <ac:spMkLst>
            <pc:docMk/>
            <pc:sldMk cId="1577386677" sldId="300"/>
            <ac:spMk id="2" creationId="{DAAC982A-DED7-035B-C936-789D45AAD5CB}"/>
          </ac:spMkLst>
        </pc:spChg>
        <pc:spChg chg="del">
          <ac:chgData name="Saumya Varshney" userId="S::saumya.varshney@sjsu.edu::001bbee2-de8d-466b-8131-0ec0f1cbf3e3" providerId="AD" clId="Web-{4340FE94-C098-ADD4-39D8-7D55D497FA86}" dt="2025-05-09T19:35:07.627" v="856"/>
          <ac:spMkLst>
            <pc:docMk/>
            <pc:sldMk cId="1577386677" sldId="300"/>
            <ac:spMk id="43" creationId="{08D9DF83-4A46-ABA4-81D0-364A1874E755}"/>
          </ac:spMkLst>
        </pc:spChg>
        <pc:spChg chg="del">
          <ac:chgData name="Saumya Varshney" userId="S::saumya.varshney@sjsu.edu::001bbee2-de8d-466b-8131-0ec0f1cbf3e3" providerId="AD" clId="Web-{4340FE94-C098-ADD4-39D8-7D55D497FA86}" dt="2025-05-09T19:35:07.627" v="856"/>
          <ac:spMkLst>
            <pc:docMk/>
            <pc:sldMk cId="1577386677" sldId="300"/>
            <ac:spMk id="44" creationId="{141B9511-FF00-CE19-CFA8-45A54ECB0A13}"/>
          </ac:spMkLst>
        </pc:spChg>
        <pc:spChg chg="del">
          <ac:chgData name="Saumya Varshney" userId="S::saumya.varshney@sjsu.edu::001bbee2-de8d-466b-8131-0ec0f1cbf3e3" providerId="AD" clId="Web-{4340FE94-C098-ADD4-39D8-7D55D497FA86}" dt="2025-05-09T19:35:07.627" v="856"/>
          <ac:spMkLst>
            <pc:docMk/>
            <pc:sldMk cId="1577386677" sldId="300"/>
            <ac:spMk id="45" creationId="{A491985C-69CE-1956-CA50-70F620BDED3A}"/>
          </ac:spMkLst>
        </pc:spChg>
        <pc:spChg chg="del">
          <ac:chgData name="Saumya Varshney" userId="S::saumya.varshney@sjsu.edu::001bbee2-de8d-466b-8131-0ec0f1cbf3e3" providerId="AD" clId="Web-{4340FE94-C098-ADD4-39D8-7D55D497FA86}" dt="2025-05-09T19:35:07.627" v="856"/>
          <ac:spMkLst>
            <pc:docMk/>
            <pc:sldMk cId="1577386677" sldId="300"/>
            <ac:spMk id="46" creationId="{9FE3E787-998C-B580-2E74-5ED331102024}"/>
          </ac:spMkLst>
        </pc:spChg>
        <pc:spChg chg="del">
          <ac:chgData name="Saumya Varshney" userId="S::saumya.varshney@sjsu.edu::001bbee2-de8d-466b-8131-0ec0f1cbf3e3" providerId="AD" clId="Web-{4340FE94-C098-ADD4-39D8-7D55D497FA86}" dt="2025-05-09T19:35:07.627" v="856"/>
          <ac:spMkLst>
            <pc:docMk/>
            <pc:sldMk cId="1577386677" sldId="300"/>
            <ac:spMk id="47" creationId="{5E62C671-4454-C3A7-DDF3-EF91E803F157}"/>
          </ac:spMkLst>
        </pc:spChg>
        <pc:spChg chg="del">
          <ac:chgData name="Saumya Varshney" userId="S::saumya.varshney@sjsu.edu::001bbee2-de8d-466b-8131-0ec0f1cbf3e3" providerId="AD" clId="Web-{4340FE94-C098-ADD4-39D8-7D55D497FA86}" dt="2025-05-09T19:35:07.627" v="856"/>
          <ac:spMkLst>
            <pc:docMk/>
            <pc:sldMk cId="1577386677" sldId="300"/>
            <ac:spMk id="48" creationId="{A7DFF25D-C047-B839-583F-18594A4D0611}"/>
          </ac:spMkLst>
        </pc:spChg>
        <pc:spChg chg="add">
          <ac:chgData name="Saumya Varshney" userId="S::saumya.varshney@sjsu.edu::001bbee2-de8d-466b-8131-0ec0f1cbf3e3" providerId="AD" clId="Web-{4340FE94-C098-ADD4-39D8-7D55D497FA86}" dt="2025-05-09T19:35:07.627" v="856"/>
          <ac:spMkLst>
            <pc:docMk/>
            <pc:sldMk cId="1577386677" sldId="300"/>
            <ac:spMk id="53" creationId="{577D6B2E-37A3-429E-A37C-F30ED6487282}"/>
          </ac:spMkLst>
        </pc:spChg>
        <pc:spChg chg="add">
          <ac:chgData name="Saumya Varshney" userId="S::saumya.varshney@sjsu.edu::001bbee2-de8d-466b-8131-0ec0f1cbf3e3" providerId="AD" clId="Web-{4340FE94-C098-ADD4-39D8-7D55D497FA86}" dt="2025-05-09T19:35:07.627" v="856"/>
          <ac:spMkLst>
            <pc:docMk/>
            <pc:sldMk cId="1577386677" sldId="300"/>
            <ac:spMk id="57" creationId="{FA33EEAE-15D5-4119-8C1E-89D943F911EF}"/>
          </ac:spMkLst>
        </pc:spChg>
        <pc:spChg chg="add">
          <ac:chgData name="Saumya Varshney" userId="S::saumya.varshney@sjsu.edu::001bbee2-de8d-466b-8131-0ec0f1cbf3e3" providerId="AD" clId="Web-{4340FE94-C098-ADD4-39D8-7D55D497FA86}" dt="2025-05-09T19:35:07.627" v="856"/>
          <ac:spMkLst>
            <pc:docMk/>
            <pc:sldMk cId="1577386677" sldId="300"/>
            <ac:spMk id="61" creationId="{1064D5D5-227B-4F66-9AEA-46F570E793BD}"/>
          </ac:spMkLst>
        </pc:spChg>
      </pc:sldChg>
      <pc:sldChg chg="modSp add replId">
        <pc:chgData name="Saumya Varshney" userId="S::saumya.varshney@sjsu.edu::001bbee2-de8d-466b-8131-0ec0f1cbf3e3" providerId="AD" clId="Web-{4340FE94-C098-ADD4-39D8-7D55D497FA86}" dt="2025-05-09T20:12:05.190" v="1038" actId="20577"/>
        <pc:sldMkLst>
          <pc:docMk/>
          <pc:sldMk cId="3995016071" sldId="301"/>
        </pc:sldMkLst>
        <pc:spChg chg="mod">
          <ac:chgData name="Saumya Varshney" userId="S::saumya.varshney@sjsu.edu::001bbee2-de8d-466b-8131-0ec0f1cbf3e3" providerId="AD" clId="Web-{4340FE94-C098-ADD4-39D8-7D55D497FA86}" dt="2025-05-09T20:12:05.190" v="1038" actId="20577"/>
          <ac:spMkLst>
            <pc:docMk/>
            <pc:sldMk cId="3995016071" sldId="301"/>
            <ac:spMk id="2" creationId="{D9E30589-6A69-5F61-3360-B6203A45586B}"/>
          </ac:spMkLst>
        </pc:spChg>
      </pc:sldChg>
      <pc:sldChg chg="addSp delSp modSp add ord replId">
        <pc:chgData name="Saumya Varshney" userId="S::saumya.varshney@sjsu.edu::001bbee2-de8d-466b-8131-0ec0f1cbf3e3" providerId="AD" clId="Web-{4340FE94-C098-ADD4-39D8-7D55D497FA86}" dt="2025-05-09T20:11:50.923" v="1033"/>
        <pc:sldMkLst>
          <pc:docMk/>
          <pc:sldMk cId="75744" sldId="302"/>
        </pc:sldMkLst>
        <pc:spChg chg="mod">
          <ac:chgData name="Saumya Varshney" userId="S::saumya.varshney@sjsu.edu::001bbee2-de8d-466b-8131-0ec0f1cbf3e3" providerId="AD" clId="Web-{4340FE94-C098-ADD4-39D8-7D55D497FA86}" dt="2025-05-09T19:40:14.716" v="916" actId="20577"/>
          <ac:spMkLst>
            <pc:docMk/>
            <pc:sldMk cId="75744" sldId="302"/>
            <ac:spMk id="2" creationId="{4536BF38-1991-CB8E-F661-711FCB7062CB}"/>
          </ac:spMkLst>
        </pc:spChg>
        <pc:spChg chg="add mod">
          <ac:chgData name="Saumya Varshney" userId="S::saumya.varshney@sjsu.edu::001bbee2-de8d-466b-8131-0ec0f1cbf3e3" providerId="AD" clId="Web-{4340FE94-C098-ADD4-39D8-7D55D497FA86}" dt="2025-05-09T19:40:21.654" v="919"/>
          <ac:spMkLst>
            <pc:docMk/>
            <pc:sldMk cId="75744" sldId="302"/>
            <ac:spMk id="4" creationId="{FF75FCE2-1945-F84A-E873-53B771B6FD00}"/>
          </ac:spMkLst>
        </pc:spChg>
        <pc:spChg chg="mod">
          <ac:chgData name="Saumya Varshney" userId="S::saumya.varshney@sjsu.edu::001bbee2-de8d-466b-8131-0ec0f1cbf3e3" providerId="AD" clId="Web-{4340FE94-C098-ADD4-39D8-7D55D497FA86}" dt="2025-05-09T19:40:41.248" v="923" actId="1076"/>
          <ac:spMkLst>
            <pc:docMk/>
            <pc:sldMk cId="75744" sldId="302"/>
            <ac:spMk id="5" creationId="{CCD2C605-0F98-0DF3-BF00-51FB8191EE0B}"/>
          </ac:spMkLst>
        </pc:spChg>
        <pc:picChg chg="add mod">
          <ac:chgData name="Saumya Varshney" userId="S::saumya.varshney@sjsu.edu::001bbee2-de8d-466b-8131-0ec0f1cbf3e3" providerId="AD" clId="Web-{4340FE94-C098-ADD4-39D8-7D55D497FA86}" dt="2025-05-09T19:40:41.170" v="922" actId="1076"/>
          <ac:picMkLst>
            <pc:docMk/>
            <pc:sldMk cId="75744" sldId="302"/>
            <ac:picMk id="7" creationId="{9A5BEB8D-6AE9-8771-B430-B558B8D80A64}"/>
          </ac:picMkLst>
        </pc:picChg>
        <pc:picChg chg="del">
          <ac:chgData name="Saumya Varshney" userId="S::saumya.varshney@sjsu.edu::001bbee2-de8d-466b-8131-0ec0f1cbf3e3" providerId="AD" clId="Web-{4340FE94-C098-ADD4-39D8-7D55D497FA86}" dt="2025-05-09T19:40:16.357" v="918"/>
          <ac:picMkLst>
            <pc:docMk/>
            <pc:sldMk cId="75744" sldId="302"/>
            <ac:picMk id="9" creationId="{6F2066E6-7623-C291-BA70-E82AB814ED66}"/>
          </ac:picMkLst>
        </pc:picChg>
        <pc:picChg chg="del">
          <ac:chgData name="Saumya Varshney" userId="S::saumya.varshney@sjsu.edu::001bbee2-de8d-466b-8131-0ec0f1cbf3e3" providerId="AD" clId="Web-{4340FE94-C098-ADD4-39D8-7D55D497FA86}" dt="2025-05-09T19:40:16.357" v="917"/>
          <ac:picMkLst>
            <pc:docMk/>
            <pc:sldMk cId="75744" sldId="302"/>
            <ac:picMk id="11" creationId="{2C7503F8-B9FE-6297-9820-7747E50951F6}"/>
          </ac:picMkLst>
        </pc:picChg>
      </pc:sldChg>
      <pc:sldChg chg="modSp add del">
        <pc:chgData name="Saumya Varshney" userId="S::saumya.varshney@sjsu.edu::001bbee2-de8d-466b-8131-0ec0f1cbf3e3" providerId="AD" clId="Web-{4340FE94-C098-ADD4-39D8-7D55D497FA86}" dt="2025-05-09T19:47:11.575" v="948"/>
        <pc:sldMkLst>
          <pc:docMk/>
          <pc:sldMk cId="2703314072" sldId="303"/>
        </pc:sldMkLst>
        <pc:spChg chg="mod">
          <ac:chgData name="Saumya Varshney" userId="S::saumya.varshney@sjsu.edu::001bbee2-de8d-466b-8131-0ec0f1cbf3e3" providerId="AD" clId="Web-{4340FE94-C098-ADD4-39D8-7D55D497FA86}" dt="2025-05-09T19:45:45.431" v="929" actId="20577"/>
          <ac:spMkLst>
            <pc:docMk/>
            <pc:sldMk cId="2703314072" sldId="303"/>
            <ac:spMk id="2" creationId="{8B1C0A8D-1DF4-F840-ACE7-C7DE7F179CB6}"/>
          </ac:spMkLst>
        </pc:spChg>
      </pc:sldChg>
      <pc:sldChg chg="add del">
        <pc:chgData name="Saumya Varshney" userId="S::saumya.varshney@sjsu.edu::001bbee2-de8d-466b-8131-0ec0f1cbf3e3" providerId="AD" clId="Web-{4340FE94-C098-ADD4-39D8-7D55D497FA86}" dt="2025-05-09T19:44:07.381" v="924"/>
        <pc:sldMkLst>
          <pc:docMk/>
          <pc:sldMk cId="3686041697" sldId="303"/>
        </pc:sldMkLst>
      </pc:sldChg>
      <pc:sldChg chg="addSp delSp modSp add ord replId">
        <pc:chgData name="Saumya Varshney" userId="S::saumya.varshney@sjsu.edu::001bbee2-de8d-466b-8131-0ec0f1cbf3e3" providerId="AD" clId="Web-{4340FE94-C098-ADD4-39D8-7D55D497FA86}" dt="2025-05-09T20:11:50.923" v="1032"/>
        <pc:sldMkLst>
          <pc:docMk/>
          <pc:sldMk cId="1136595645" sldId="304"/>
        </pc:sldMkLst>
        <pc:spChg chg="mod">
          <ac:chgData name="Saumya Varshney" userId="S::saumya.varshney@sjsu.edu::001bbee2-de8d-466b-8131-0ec0f1cbf3e3" providerId="AD" clId="Web-{4340FE94-C098-ADD4-39D8-7D55D497FA86}" dt="2025-05-09T19:45:53.009" v="932" actId="20577"/>
          <ac:spMkLst>
            <pc:docMk/>
            <pc:sldMk cId="1136595645" sldId="304"/>
            <ac:spMk id="2" creationId="{E89E45AD-4F3D-262C-E2F8-4516CA9E5AFD}"/>
          </ac:spMkLst>
        </pc:spChg>
        <pc:spChg chg="del">
          <ac:chgData name="Saumya Varshney" userId="S::saumya.varshney@sjsu.edu::001bbee2-de8d-466b-8131-0ec0f1cbf3e3" providerId="AD" clId="Web-{4340FE94-C098-ADD4-39D8-7D55D497FA86}" dt="2025-05-09T19:45:59.463" v="934"/>
          <ac:spMkLst>
            <pc:docMk/>
            <pc:sldMk cId="1136595645" sldId="304"/>
            <ac:spMk id="4" creationId="{AED21D35-E9DD-A3F0-5F1F-8AB4C81C027F}"/>
          </ac:spMkLst>
        </pc:spChg>
        <pc:spChg chg="del">
          <ac:chgData name="Saumya Varshney" userId="S::saumya.varshney@sjsu.edu::001bbee2-de8d-466b-8131-0ec0f1cbf3e3" providerId="AD" clId="Web-{4340FE94-C098-ADD4-39D8-7D55D497FA86}" dt="2025-05-09T19:45:59.463" v="935"/>
          <ac:spMkLst>
            <pc:docMk/>
            <pc:sldMk cId="1136595645" sldId="304"/>
            <ac:spMk id="5" creationId="{CC6C17E2-BC62-7D0F-A7E2-0392A926722F}"/>
          </ac:spMkLst>
        </pc:spChg>
        <pc:spChg chg="add del mod">
          <ac:chgData name="Saumya Varshney" userId="S::saumya.varshney@sjsu.edu::001bbee2-de8d-466b-8131-0ec0f1cbf3e3" providerId="AD" clId="Web-{4340FE94-C098-ADD4-39D8-7D55D497FA86}" dt="2025-05-09T19:46:25.511" v="940"/>
          <ac:spMkLst>
            <pc:docMk/>
            <pc:sldMk cId="1136595645" sldId="304"/>
            <ac:spMk id="6" creationId="{538A0C17-9BB8-1665-3EB8-1B3D362E42A0}"/>
          </ac:spMkLst>
        </pc:spChg>
        <pc:spChg chg="add mod">
          <ac:chgData name="Saumya Varshney" userId="S::saumya.varshney@sjsu.edu::001bbee2-de8d-466b-8131-0ec0f1cbf3e3" providerId="AD" clId="Web-{4340FE94-C098-ADD4-39D8-7D55D497FA86}" dt="2025-05-09T19:47:01.887" v="947" actId="20577"/>
          <ac:spMkLst>
            <pc:docMk/>
            <pc:sldMk cId="1136595645" sldId="304"/>
            <ac:spMk id="11" creationId="{3C78B9F5-EB36-A567-243D-4CDC86F9DB4D}"/>
          </ac:spMkLst>
        </pc:spChg>
        <pc:picChg chg="del">
          <ac:chgData name="Saumya Varshney" userId="S::saumya.varshney@sjsu.edu::001bbee2-de8d-466b-8131-0ec0f1cbf3e3" providerId="AD" clId="Web-{4340FE94-C098-ADD4-39D8-7D55D497FA86}" dt="2025-05-09T19:45:59.416" v="933"/>
          <ac:picMkLst>
            <pc:docMk/>
            <pc:sldMk cId="1136595645" sldId="304"/>
            <ac:picMk id="7" creationId="{334042CD-9582-7F7D-9A99-092D86C4488A}"/>
          </ac:picMkLst>
        </pc:picChg>
        <pc:picChg chg="add mod">
          <ac:chgData name="Saumya Varshney" userId="S::saumya.varshney@sjsu.edu::001bbee2-de8d-466b-8131-0ec0f1cbf3e3" providerId="AD" clId="Web-{4340FE94-C098-ADD4-39D8-7D55D497FA86}" dt="2025-05-09T19:46:31.729" v="941" actId="1076"/>
          <ac:picMkLst>
            <pc:docMk/>
            <pc:sldMk cId="1136595645" sldId="304"/>
            <ac:picMk id="15" creationId="{5C6DCCC4-2D71-F8CF-C8B9-68CECB1B711A}"/>
          </ac:picMkLst>
        </pc:picChg>
      </pc:sldChg>
      <pc:sldChg chg="addSp delSp modSp add ord replId">
        <pc:chgData name="Saumya Varshney" userId="S::saumya.varshney@sjsu.edu::001bbee2-de8d-466b-8131-0ec0f1cbf3e3" providerId="AD" clId="Web-{4340FE94-C098-ADD4-39D8-7D55D497FA86}" dt="2025-05-09T20:11:50.923" v="1030"/>
        <pc:sldMkLst>
          <pc:docMk/>
          <pc:sldMk cId="3439470948" sldId="305"/>
        </pc:sldMkLst>
        <pc:spChg chg="mod">
          <ac:chgData name="Saumya Varshney" userId="S::saumya.varshney@sjsu.edu::001bbee2-de8d-466b-8131-0ec0f1cbf3e3" providerId="AD" clId="Web-{4340FE94-C098-ADD4-39D8-7D55D497FA86}" dt="2025-05-09T19:52:10.148" v="956" actId="20577"/>
          <ac:spMkLst>
            <pc:docMk/>
            <pc:sldMk cId="3439470948" sldId="305"/>
            <ac:spMk id="2" creationId="{E19297B3-B7D8-9A63-72E5-6E77E62E8C2B}"/>
          </ac:spMkLst>
        </pc:spChg>
        <pc:spChg chg="mod">
          <ac:chgData name="Saumya Varshney" userId="S::saumya.varshney@sjsu.edu::001bbee2-de8d-466b-8131-0ec0f1cbf3e3" providerId="AD" clId="Web-{4340FE94-C098-ADD4-39D8-7D55D497FA86}" dt="2025-05-09T20:05:28.160" v="1005" actId="20577"/>
          <ac:spMkLst>
            <pc:docMk/>
            <pc:sldMk cId="3439470948" sldId="305"/>
            <ac:spMk id="11" creationId="{833D9132-D9A6-6742-0F3C-D956BE07E9E9}"/>
          </ac:spMkLst>
        </pc:spChg>
        <pc:picChg chg="add mod">
          <ac:chgData name="Saumya Varshney" userId="S::saumya.varshney@sjsu.edu::001bbee2-de8d-466b-8131-0ec0f1cbf3e3" providerId="AD" clId="Web-{4340FE94-C098-ADD4-39D8-7D55D497FA86}" dt="2025-05-09T20:07:07.070" v="1009" actId="1076"/>
          <ac:picMkLst>
            <pc:docMk/>
            <pc:sldMk cId="3439470948" sldId="305"/>
            <ac:picMk id="3" creationId="{103C0200-0D2F-BB0C-E5E9-64EF048600AD}"/>
          </ac:picMkLst>
        </pc:picChg>
        <pc:picChg chg="del">
          <ac:chgData name="Saumya Varshney" userId="S::saumya.varshney@sjsu.edu::001bbee2-de8d-466b-8131-0ec0f1cbf3e3" providerId="AD" clId="Web-{4340FE94-C098-ADD4-39D8-7D55D497FA86}" dt="2025-05-09T20:05:28.566" v="1006"/>
          <ac:picMkLst>
            <pc:docMk/>
            <pc:sldMk cId="3439470948" sldId="305"/>
            <ac:picMk id="15" creationId="{7F65BD48-03A7-0713-2687-7475F97D4FD4}"/>
          </ac:picMkLst>
        </pc:picChg>
      </pc:sldChg>
      <pc:sldChg chg="addSp delSp modSp add ord replId">
        <pc:chgData name="Saumya Varshney" userId="S::saumya.varshney@sjsu.edu::001bbee2-de8d-466b-8131-0ec0f1cbf3e3" providerId="AD" clId="Web-{4340FE94-C098-ADD4-39D8-7D55D497FA86}" dt="2025-05-09T20:11:50.923" v="1031"/>
        <pc:sldMkLst>
          <pc:docMk/>
          <pc:sldMk cId="1999825136" sldId="306"/>
        </pc:sldMkLst>
        <pc:spChg chg="mod">
          <ac:chgData name="Saumya Varshney" userId="S::saumya.varshney@sjsu.edu::001bbee2-de8d-466b-8131-0ec0f1cbf3e3" providerId="AD" clId="Web-{4340FE94-C098-ADD4-39D8-7D55D497FA86}" dt="2025-05-09T20:09:49.482" v="1017" actId="20577"/>
          <ac:spMkLst>
            <pc:docMk/>
            <pc:sldMk cId="1999825136" sldId="306"/>
            <ac:spMk id="2" creationId="{74412B16-FAD0-D7F7-7421-59AB2701EC73}"/>
          </ac:spMkLst>
        </pc:spChg>
        <pc:spChg chg="del">
          <ac:chgData name="Saumya Varshney" userId="S::saumya.varshney@sjsu.edu::001bbee2-de8d-466b-8131-0ec0f1cbf3e3" providerId="AD" clId="Web-{4340FE94-C098-ADD4-39D8-7D55D497FA86}" dt="2025-05-09T20:10:19.202" v="1018"/>
          <ac:spMkLst>
            <pc:docMk/>
            <pc:sldMk cId="1999825136" sldId="306"/>
            <ac:spMk id="11" creationId="{DA2AD4C2-8181-7175-70A5-4641D699B18C}"/>
          </ac:spMkLst>
        </pc:spChg>
        <pc:picChg chg="add mod">
          <ac:chgData name="Saumya Varshney" userId="S::saumya.varshney@sjsu.edu::001bbee2-de8d-466b-8131-0ec0f1cbf3e3" providerId="AD" clId="Web-{4340FE94-C098-ADD4-39D8-7D55D497FA86}" dt="2025-05-09T20:10:56.500" v="1025" actId="1076"/>
          <ac:picMkLst>
            <pc:docMk/>
            <pc:sldMk cId="1999825136" sldId="306"/>
            <ac:picMk id="3" creationId="{7091C34A-FEA5-7C65-46A7-7C4938BDAAC9}"/>
          </ac:picMkLst>
        </pc:picChg>
        <pc:picChg chg="del">
          <ac:chgData name="Saumya Varshney" userId="S::saumya.varshney@sjsu.edu::001bbee2-de8d-466b-8131-0ec0f1cbf3e3" providerId="AD" clId="Web-{4340FE94-C098-ADD4-39D8-7D55D497FA86}" dt="2025-05-09T20:10:20.280" v="1019"/>
          <ac:picMkLst>
            <pc:docMk/>
            <pc:sldMk cId="1999825136" sldId="306"/>
            <ac:picMk id="15" creationId="{5D613263-EA60-7F05-CF57-056C8F69938E}"/>
          </ac:picMkLst>
        </pc:picChg>
      </pc:sldChg>
      <pc:sldChg chg="add del replId">
        <pc:chgData name="Saumya Varshney" userId="S::saumya.varshney@sjsu.edu::001bbee2-de8d-466b-8131-0ec0f1cbf3e3" providerId="AD" clId="Web-{4340FE94-C098-ADD4-39D8-7D55D497FA86}" dt="2025-05-09T20:10:24.639" v="1021"/>
        <pc:sldMkLst>
          <pc:docMk/>
          <pc:sldMk cId="847589306" sldId="307"/>
        </pc:sldMkLst>
      </pc:sldChg>
    </pc:docChg>
  </pc:docChgLst>
  <pc:docChgLst>
    <pc:chgData name="Neha Bais Thakur" userId="S::neha.thakur@sjsu.edu::be9649a3-12d8-4ab9-bb9e-2a1e3b0fd4a5" providerId="AD" clId="Web-{19A28A55-47B1-9686-A366-3D98CD38D0F6}"/>
    <pc:docChg chg="modSld">
      <pc:chgData name="Neha Bais Thakur" userId="S::neha.thakur@sjsu.edu::be9649a3-12d8-4ab9-bb9e-2a1e3b0fd4a5" providerId="AD" clId="Web-{19A28A55-47B1-9686-A366-3D98CD38D0F6}" dt="2025-05-09T18:13:14.334" v="10" actId="20577"/>
      <pc:docMkLst>
        <pc:docMk/>
      </pc:docMkLst>
      <pc:sldChg chg="modSp">
        <pc:chgData name="Neha Bais Thakur" userId="S::neha.thakur@sjsu.edu::be9649a3-12d8-4ab9-bb9e-2a1e3b0fd4a5" providerId="AD" clId="Web-{19A28A55-47B1-9686-A366-3D98CD38D0F6}" dt="2025-05-09T18:12:48.270" v="1" actId="20577"/>
        <pc:sldMkLst>
          <pc:docMk/>
          <pc:sldMk cId="1445686207" sldId="257"/>
        </pc:sldMkLst>
        <pc:spChg chg="mod">
          <ac:chgData name="Neha Bais Thakur" userId="S::neha.thakur@sjsu.edu::be9649a3-12d8-4ab9-bb9e-2a1e3b0fd4a5" providerId="AD" clId="Web-{19A28A55-47B1-9686-A366-3D98CD38D0F6}" dt="2025-05-09T18:12:48.270" v="1" actId="20577"/>
          <ac:spMkLst>
            <pc:docMk/>
            <pc:sldMk cId="1445686207" sldId="257"/>
            <ac:spMk id="2" creationId="{467E5937-AA75-7212-9A08-35870CA5C4D5}"/>
          </ac:spMkLst>
        </pc:spChg>
      </pc:sldChg>
      <pc:sldChg chg="modSp">
        <pc:chgData name="Neha Bais Thakur" userId="S::neha.thakur@sjsu.edu::be9649a3-12d8-4ab9-bb9e-2a1e3b0fd4a5" providerId="AD" clId="Web-{19A28A55-47B1-9686-A366-3D98CD38D0F6}" dt="2025-05-09T18:13:14.334" v="10" actId="20577"/>
        <pc:sldMkLst>
          <pc:docMk/>
          <pc:sldMk cId="3221341804" sldId="287"/>
        </pc:sldMkLst>
        <pc:spChg chg="mod">
          <ac:chgData name="Neha Bais Thakur" userId="S::neha.thakur@sjsu.edu::be9649a3-12d8-4ab9-bb9e-2a1e3b0fd4a5" providerId="AD" clId="Web-{19A28A55-47B1-9686-A366-3D98CD38D0F6}" dt="2025-05-09T18:13:14.334" v="10" actId="20577"/>
          <ac:spMkLst>
            <pc:docMk/>
            <pc:sldMk cId="3221341804" sldId="287"/>
            <ac:spMk id="29" creationId="{8B7A3E72-226C-3FEC-D2B7-BEB4504899DD}"/>
          </ac:spMkLst>
        </pc:spChg>
      </pc:sldChg>
      <pc:sldChg chg="modSp">
        <pc:chgData name="Neha Bais Thakur" userId="S::neha.thakur@sjsu.edu::be9649a3-12d8-4ab9-bb9e-2a1e3b0fd4a5" providerId="AD" clId="Web-{19A28A55-47B1-9686-A366-3D98CD38D0F6}" dt="2025-05-09T18:12:52.942" v="2" actId="20577"/>
        <pc:sldMkLst>
          <pc:docMk/>
          <pc:sldMk cId="180094462" sldId="290"/>
        </pc:sldMkLst>
        <pc:spChg chg="mod">
          <ac:chgData name="Neha Bais Thakur" userId="S::neha.thakur@sjsu.edu::be9649a3-12d8-4ab9-bb9e-2a1e3b0fd4a5" providerId="AD" clId="Web-{19A28A55-47B1-9686-A366-3D98CD38D0F6}" dt="2025-05-09T18:12:52.942" v="2" actId="20577"/>
          <ac:spMkLst>
            <pc:docMk/>
            <pc:sldMk cId="180094462" sldId="290"/>
            <ac:spMk id="2" creationId="{F970183A-A65A-DF8F-FB02-E0E9781C1366}"/>
          </ac:spMkLst>
        </pc:spChg>
      </pc:sldChg>
    </pc:docChg>
  </pc:docChgLst>
  <pc:docChgLst>
    <pc:chgData name="Neha Bais Thakur" userId="S::neha.thakur@sjsu.edu::be9649a3-12d8-4ab9-bb9e-2a1e3b0fd4a5" providerId="AD" clId="Web-{EC672824-F16A-477D-DB2E-CB045F860ED2}"/>
    <pc:docChg chg="addSld delSld modSld">
      <pc:chgData name="Neha Bais Thakur" userId="S::neha.thakur@sjsu.edu::be9649a3-12d8-4ab9-bb9e-2a1e3b0fd4a5" providerId="AD" clId="Web-{EC672824-F16A-477D-DB2E-CB045F860ED2}" dt="2025-05-10T05:03:22.999" v="5"/>
      <pc:docMkLst>
        <pc:docMk/>
      </pc:docMkLst>
      <pc:sldChg chg="addSp delSp modSp add replId">
        <pc:chgData name="Neha Bais Thakur" userId="S::neha.thakur@sjsu.edu::be9649a3-12d8-4ab9-bb9e-2a1e3b0fd4a5" providerId="AD" clId="Web-{EC672824-F16A-477D-DB2E-CB045F860ED2}" dt="2025-05-10T05:03:22.999" v="5"/>
        <pc:sldMkLst>
          <pc:docMk/>
          <pc:sldMk cId="367291128" sldId="309"/>
        </pc:sldMkLst>
        <pc:spChg chg="mod">
          <ac:chgData name="Neha Bais Thakur" userId="S::neha.thakur@sjsu.edu::be9649a3-12d8-4ab9-bb9e-2a1e3b0fd4a5" providerId="AD" clId="Web-{EC672824-F16A-477D-DB2E-CB045F860ED2}" dt="2025-05-10T05:03:18.077" v="3" actId="20577"/>
          <ac:spMkLst>
            <pc:docMk/>
            <pc:sldMk cId="367291128" sldId="309"/>
            <ac:spMk id="2" creationId="{AD68138A-964D-5085-307D-C1AC0E4CA593}"/>
          </ac:spMkLst>
        </pc:spChg>
        <pc:spChg chg="add mod">
          <ac:chgData name="Neha Bais Thakur" userId="S::neha.thakur@sjsu.edu::be9649a3-12d8-4ab9-bb9e-2a1e3b0fd4a5" providerId="AD" clId="Web-{EC672824-F16A-477D-DB2E-CB045F860ED2}" dt="2025-05-10T05:03:22.999" v="5"/>
          <ac:spMkLst>
            <pc:docMk/>
            <pc:sldMk cId="367291128" sldId="309"/>
            <ac:spMk id="4" creationId="{617DAE7B-91F5-4C1E-B299-65F48689B15C}"/>
          </ac:spMkLst>
        </pc:spChg>
        <pc:picChg chg="del">
          <ac:chgData name="Neha Bais Thakur" userId="S::neha.thakur@sjsu.edu::be9649a3-12d8-4ab9-bb9e-2a1e3b0fd4a5" providerId="AD" clId="Web-{EC672824-F16A-477D-DB2E-CB045F860ED2}" dt="2025-05-10T05:03:21.202" v="4"/>
          <ac:picMkLst>
            <pc:docMk/>
            <pc:sldMk cId="367291128" sldId="309"/>
            <ac:picMk id="9" creationId="{0E0294BB-74E9-1EFB-0565-B9CB624EEC26}"/>
          </ac:picMkLst>
        </pc:picChg>
        <pc:picChg chg="del">
          <ac:chgData name="Neha Bais Thakur" userId="S::neha.thakur@sjsu.edu::be9649a3-12d8-4ab9-bb9e-2a1e3b0fd4a5" providerId="AD" clId="Web-{EC672824-F16A-477D-DB2E-CB045F860ED2}" dt="2025-05-10T05:03:22.999" v="5"/>
          <ac:picMkLst>
            <pc:docMk/>
            <pc:sldMk cId="367291128" sldId="309"/>
            <ac:picMk id="11" creationId="{CCD4AA9B-5016-5281-8947-8C753AE7C2FE}"/>
          </ac:picMkLst>
        </pc:picChg>
      </pc:sldChg>
      <pc:sldChg chg="new del">
        <pc:chgData name="Neha Bais Thakur" userId="S::neha.thakur@sjsu.edu::be9649a3-12d8-4ab9-bb9e-2a1e3b0fd4a5" providerId="AD" clId="Web-{EC672824-F16A-477D-DB2E-CB045F860ED2}" dt="2025-05-10T05:03:07.170" v="1"/>
        <pc:sldMkLst>
          <pc:docMk/>
          <pc:sldMk cId="2372075692" sldId="309"/>
        </pc:sldMkLst>
      </pc:sldChg>
    </pc:docChg>
  </pc:docChgLst>
  <pc:docChgLst>
    <pc:chgData name="Saumya Varshney" userId="S::saumya.varshney@sjsu.edu::001bbee2-de8d-466b-8131-0ec0f1cbf3e3" providerId="AD" clId="Web-{DE4C6B7A-E575-F07E-B9CA-FD810CAA7A84}"/>
    <pc:docChg chg="delSld modSld">
      <pc:chgData name="Saumya Varshney" userId="S::saumya.varshney@sjsu.edu::001bbee2-de8d-466b-8131-0ec0f1cbf3e3" providerId="AD" clId="Web-{DE4C6B7A-E575-F07E-B9CA-FD810CAA7A84}" dt="2025-05-10T06:14:42.513" v="1"/>
      <pc:docMkLst>
        <pc:docMk/>
      </pc:docMkLst>
      <pc:sldChg chg="modSp">
        <pc:chgData name="Saumya Varshney" userId="S::saumya.varshney@sjsu.edu::001bbee2-de8d-466b-8131-0ec0f1cbf3e3" providerId="AD" clId="Web-{DE4C6B7A-E575-F07E-B9CA-FD810CAA7A84}" dt="2025-05-10T05:47:03.259" v="0" actId="1076"/>
        <pc:sldMkLst>
          <pc:docMk/>
          <pc:sldMk cId="94915874" sldId="311"/>
        </pc:sldMkLst>
        <pc:graphicFrameChg chg="mod">
          <ac:chgData name="Saumya Varshney" userId="S::saumya.varshney@sjsu.edu::001bbee2-de8d-466b-8131-0ec0f1cbf3e3" providerId="AD" clId="Web-{DE4C6B7A-E575-F07E-B9CA-FD810CAA7A84}" dt="2025-05-10T05:47:03.259" v="0" actId="1076"/>
          <ac:graphicFrameMkLst>
            <pc:docMk/>
            <pc:sldMk cId="94915874" sldId="311"/>
            <ac:graphicFrameMk id="4" creationId="{50F599FA-6175-064B-2A3B-30AFD6BBE0FF}"/>
          </ac:graphicFrameMkLst>
        </pc:graphicFrameChg>
      </pc:sldChg>
      <pc:sldChg chg="del">
        <pc:chgData name="Saumya Varshney" userId="S::saumya.varshney@sjsu.edu::001bbee2-de8d-466b-8131-0ec0f1cbf3e3" providerId="AD" clId="Web-{DE4C6B7A-E575-F07E-B9CA-FD810CAA7A84}" dt="2025-05-10T06:14:42.513" v="1"/>
        <pc:sldMkLst>
          <pc:docMk/>
          <pc:sldMk cId="1504770065" sldId="314"/>
        </pc:sldMkLst>
      </pc:sldChg>
    </pc:docChg>
  </pc:docChgLst>
  <pc:docChgLst>
    <pc:chgData name="Saumya Varshney" userId="S::saumya.varshney@sjsu.edu::001bbee2-de8d-466b-8131-0ec0f1cbf3e3" providerId="AD" clId="Web-{14E12E07-983E-E796-B1E4-A26FEA3C7135}"/>
    <pc:docChg chg="delSld modSld">
      <pc:chgData name="Saumya Varshney" userId="S::saumya.varshney@sjsu.edu::001bbee2-de8d-466b-8131-0ec0f1cbf3e3" providerId="AD" clId="Web-{14E12E07-983E-E796-B1E4-A26FEA3C7135}" dt="2025-05-10T01:51:28.403" v="40"/>
      <pc:docMkLst>
        <pc:docMk/>
      </pc:docMkLst>
      <pc:sldChg chg="addSp modSp">
        <pc:chgData name="Saumya Varshney" userId="S::saumya.varshney@sjsu.edu::001bbee2-de8d-466b-8131-0ec0f1cbf3e3" providerId="AD" clId="Web-{14E12E07-983E-E796-B1E4-A26FEA3C7135}" dt="2025-05-10T01:50:55.496" v="38" actId="1076"/>
        <pc:sldMkLst>
          <pc:docMk/>
          <pc:sldMk cId="1496496644" sldId="275"/>
        </pc:sldMkLst>
        <pc:spChg chg="mod">
          <ac:chgData name="Saumya Varshney" userId="S::saumya.varshney@sjsu.edu::001bbee2-de8d-466b-8131-0ec0f1cbf3e3" providerId="AD" clId="Web-{14E12E07-983E-E796-B1E4-A26FEA3C7135}" dt="2025-05-10T01:49:35.262" v="8" actId="20577"/>
          <ac:spMkLst>
            <pc:docMk/>
            <pc:sldMk cId="1496496644" sldId="275"/>
            <ac:spMk id="2" creationId="{182327E9-5E38-5BD0-4B5C-DB8F0854F87E}"/>
          </ac:spMkLst>
        </pc:spChg>
        <pc:spChg chg="mod">
          <ac:chgData name="Saumya Varshney" userId="S::saumya.varshney@sjsu.edu::001bbee2-de8d-466b-8131-0ec0f1cbf3e3" providerId="AD" clId="Web-{14E12E07-983E-E796-B1E4-A26FEA3C7135}" dt="2025-05-10T01:49:38.856" v="10" actId="20577"/>
          <ac:spMkLst>
            <pc:docMk/>
            <pc:sldMk cId="1496496644" sldId="275"/>
            <ac:spMk id="6" creationId="{511BB6CD-287F-7FE0-16FF-6745182BA4E9}"/>
          </ac:spMkLst>
        </pc:spChg>
        <pc:picChg chg="mod">
          <ac:chgData name="Saumya Varshney" userId="S::saumya.varshney@sjsu.edu::001bbee2-de8d-466b-8131-0ec0f1cbf3e3" providerId="AD" clId="Web-{14E12E07-983E-E796-B1E4-A26FEA3C7135}" dt="2025-05-10T01:50:55.496" v="38" actId="1076"/>
          <ac:picMkLst>
            <pc:docMk/>
            <pc:sldMk cId="1496496644" sldId="275"/>
            <ac:picMk id="3" creationId="{108CC9EC-68F2-5CE9-B5FA-6580BD70851D}"/>
          </ac:picMkLst>
        </pc:picChg>
        <pc:picChg chg="mod">
          <ac:chgData name="Saumya Varshney" userId="S::saumya.varshney@sjsu.edu::001bbee2-de8d-466b-8131-0ec0f1cbf3e3" providerId="AD" clId="Web-{14E12E07-983E-E796-B1E4-A26FEA3C7135}" dt="2025-05-10T01:50:52.903" v="37" actId="1076"/>
          <ac:picMkLst>
            <pc:docMk/>
            <pc:sldMk cId="1496496644" sldId="275"/>
            <ac:picMk id="4" creationId="{9EC2C85D-50A1-5C85-DFB3-F5B227613261}"/>
          </ac:picMkLst>
        </pc:picChg>
        <pc:picChg chg="add mod">
          <ac:chgData name="Saumya Varshney" userId="S::saumya.varshney@sjsu.edu::001bbee2-de8d-466b-8131-0ec0f1cbf3e3" providerId="AD" clId="Web-{14E12E07-983E-E796-B1E4-A26FEA3C7135}" dt="2025-05-10T01:50:17.559" v="23" actId="1076"/>
          <ac:picMkLst>
            <pc:docMk/>
            <pc:sldMk cId="1496496644" sldId="275"/>
            <ac:picMk id="7" creationId="{9B2BE548-33AB-D39C-5AF5-393A34A0FEBE}"/>
          </ac:picMkLst>
        </pc:picChg>
        <pc:picChg chg="add mod">
          <ac:chgData name="Saumya Varshney" userId="S::saumya.varshney@sjsu.edu::001bbee2-de8d-466b-8131-0ec0f1cbf3e3" providerId="AD" clId="Web-{14E12E07-983E-E796-B1E4-A26FEA3C7135}" dt="2025-05-10T01:50:35.199" v="28" actId="1076"/>
          <ac:picMkLst>
            <pc:docMk/>
            <pc:sldMk cId="1496496644" sldId="275"/>
            <ac:picMk id="9" creationId="{5064E500-4E35-6D8B-41FA-2DDB8646ABA8}"/>
          </ac:picMkLst>
        </pc:picChg>
      </pc:sldChg>
      <pc:sldChg chg="del">
        <pc:chgData name="Saumya Varshney" userId="S::saumya.varshney@sjsu.edu::001bbee2-de8d-466b-8131-0ec0f1cbf3e3" providerId="AD" clId="Web-{14E12E07-983E-E796-B1E4-A26FEA3C7135}" dt="2025-05-10T01:51:24.434" v="39"/>
        <pc:sldMkLst>
          <pc:docMk/>
          <pc:sldMk cId="258524681" sldId="279"/>
        </pc:sldMkLst>
      </pc:sldChg>
      <pc:sldChg chg="del">
        <pc:chgData name="Saumya Varshney" userId="S::saumya.varshney@sjsu.edu::001bbee2-de8d-466b-8131-0ec0f1cbf3e3" providerId="AD" clId="Web-{14E12E07-983E-E796-B1E4-A26FEA3C7135}" dt="2025-05-10T01:51:28.403" v="40"/>
        <pc:sldMkLst>
          <pc:docMk/>
          <pc:sldMk cId="3234068509" sldId="280"/>
        </pc:sldMkLst>
      </pc:sldChg>
    </pc:docChg>
  </pc:docChgLst>
  <pc:docChgLst>
    <pc:chgData name="Neha Bais Thakur" userId="S::neha.thakur@sjsu.edu::be9649a3-12d8-4ab9-bb9e-2a1e3b0fd4a5" providerId="AD" clId="Web-{1F516E60-5794-E296-CF85-FE7FEF49FEA6}"/>
    <pc:docChg chg="modSld">
      <pc:chgData name="Neha Bais Thakur" userId="S::neha.thakur@sjsu.edu::be9649a3-12d8-4ab9-bb9e-2a1e3b0fd4a5" providerId="AD" clId="Web-{1F516E60-5794-E296-CF85-FE7FEF49FEA6}" dt="2025-05-10T05:56:35.542" v="35" actId="20577"/>
      <pc:docMkLst>
        <pc:docMk/>
      </pc:docMkLst>
      <pc:sldChg chg="modSp">
        <pc:chgData name="Neha Bais Thakur" userId="S::neha.thakur@sjsu.edu::be9649a3-12d8-4ab9-bb9e-2a1e3b0fd4a5" providerId="AD" clId="Web-{1F516E60-5794-E296-CF85-FE7FEF49FEA6}" dt="2025-05-10T05:56:35.542" v="35" actId="20577"/>
        <pc:sldMkLst>
          <pc:docMk/>
          <pc:sldMk cId="3802483445" sldId="285"/>
        </pc:sldMkLst>
        <pc:spChg chg="mod">
          <ac:chgData name="Neha Bais Thakur" userId="S::neha.thakur@sjsu.edu::be9649a3-12d8-4ab9-bb9e-2a1e3b0fd4a5" providerId="AD" clId="Web-{1F516E60-5794-E296-CF85-FE7FEF49FEA6}" dt="2025-05-10T05:56:35.542" v="35" actId="20577"/>
          <ac:spMkLst>
            <pc:docMk/>
            <pc:sldMk cId="3802483445" sldId="285"/>
            <ac:spMk id="9" creationId="{691365CD-E8B7-4706-1362-8526524D3CA5}"/>
          </ac:spMkLst>
        </pc:spChg>
      </pc:sldChg>
    </pc:docChg>
  </pc:docChgLst>
  <pc:docChgLst>
    <pc:chgData name="Eshita Gupta" userId="S::eshita.gupta@sjsu.edu::a594506c-bb79-455f-bece-ac219df81104" providerId="AD" clId="Web-{F5468C53-FA80-39EB-69F0-CE80955DFAF1}"/>
    <pc:docChg chg="modSld">
      <pc:chgData name="Eshita Gupta" userId="S::eshita.gupta@sjsu.edu::a594506c-bb79-455f-bece-ac219df81104" providerId="AD" clId="Web-{F5468C53-FA80-39EB-69F0-CE80955DFAF1}" dt="2025-04-08T08:30:11.903" v="8" actId="20577"/>
      <pc:docMkLst>
        <pc:docMk/>
      </pc:docMkLst>
      <pc:sldChg chg="modSp">
        <pc:chgData name="Eshita Gupta" userId="S::eshita.gupta@sjsu.edu::a594506c-bb79-455f-bece-ac219df81104" providerId="AD" clId="Web-{F5468C53-FA80-39EB-69F0-CE80955DFAF1}" dt="2025-04-08T08:29:56.778" v="5" actId="20577"/>
        <pc:sldMkLst>
          <pc:docMk/>
          <pc:sldMk cId="3440541623" sldId="266"/>
        </pc:sldMkLst>
        <pc:spChg chg="mod">
          <ac:chgData name="Eshita Gupta" userId="S::eshita.gupta@sjsu.edu::a594506c-bb79-455f-bece-ac219df81104" providerId="AD" clId="Web-{F5468C53-FA80-39EB-69F0-CE80955DFAF1}" dt="2025-04-08T08:29:56.778" v="5" actId="20577"/>
          <ac:spMkLst>
            <pc:docMk/>
            <pc:sldMk cId="3440541623" sldId="266"/>
            <ac:spMk id="2" creationId="{3D8ABB1D-143D-25B0-D9D9-1749C2B1C23E}"/>
          </ac:spMkLst>
        </pc:spChg>
      </pc:sldChg>
      <pc:sldChg chg="modSp">
        <pc:chgData name="Eshita Gupta" userId="S::eshita.gupta@sjsu.edu::a594506c-bb79-455f-bece-ac219df81104" providerId="AD" clId="Web-{F5468C53-FA80-39EB-69F0-CE80955DFAF1}" dt="2025-04-08T08:29:59.528" v="6" actId="20577"/>
        <pc:sldMkLst>
          <pc:docMk/>
          <pc:sldMk cId="2893970052" sldId="273"/>
        </pc:sldMkLst>
        <pc:spChg chg="mod">
          <ac:chgData name="Eshita Gupta" userId="S::eshita.gupta@sjsu.edu::a594506c-bb79-455f-bece-ac219df81104" providerId="AD" clId="Web-{F5468C53-FA80-39EB-69F0-CE80955DFAF1}" dt="2025-04-08T08:29:59.528" v="6" actId="20577"/>
          <ac:spMkLst>
            <pc:docMk/>
            <pc:sldMk cId="2893970052" sldId="273"/>
            <ac:spMk id="2" creationId="{81E72AE8-DC7C-6883-3F93-9F4B4CAEA091}"/>
          </ac:spMkLst>
        </pc:spChg>
      </pc:sldChg>
      <pc:sldChg chg="modSp">
        <pc:chgData name="Eshita Gupta" userId="S::eshita.gupta@sjsu.edu::a594506c-bb79-455f-bece-ac219df81104" providerId="AD" clId="Web-{F5468C53-FA80-39EB-69F0-CE80955DFAF1}" dt="2025-04-08T08:30:07.622" v="7" actId="20577"/>
        <pc:sldMkLst>
          <pc:docMk/>
          <pc:sldMk cId="204548954" sldId="281"/>
        </pc:sldMkLst>
        <pc:spChg chg="mod">
          <ac:chgData name="Eshita Gupta" userId="S::eshita.gupta@sjsu.edu::a594506c-bb79-455f-bece-ac219df81104" providerId="AD" clId="Web-{F5468C53-FA80-39EB-69F0-CE80955DFAF1}" dt="2025-04-08T08:30:07.622" v="7" actId="20577"/>
          <ac:spMkLst>
            <pc:docMk/>
            <pc:sldMk cId="204548954" sldId="281"/>
            <ac:spMk id="2" creationId="{91C4AF74-64EE-0DCD-0B0B-9DF7BEB66921}"/>
          </ac:spMkLst>
        </pc:spChg>
      </pc:sldChg>
      <pc:sldChg chg="modSp">
        <pc:chgData name="Eshita Gupta" userId="S::eshita.gupta@sjsu.edu::a594506c-bb79-455f-bece-ac219df81104" providerId="AD" clId="Web-{F5468C53-FA80-39EB-69F0-CE80955DFAF1}" dt="2025-04-08T08:30:11.903" v="8" actId="20577"/>
        <pc:sldMkLst>
          <pc:docMk/>
          <pc:sldMk cId="1838321955" sldId="283"/>
        </pc:sldMkLst>
        <pc:spChg chg="mod">
          <ac:chgData name="Eshita Gupta" userId="S::eshita.gupta@sjsu.edu::a594506c-bb79-455f-bece-ac219df81104" providerId="AD" clId="Web-{F5468C53-FA80-39EB-69F0-CE80955DFAF1}" dt="2025-04-08T08:30:11.903" v="8" actId="20577"/>
          <ac:spMkLst>
            <pc:docMk/>
            <pc:sldMk cId="1838321955" sldId="283"/>
            <ac:spMk id="2" creationId="{D900CA09-A38F-CCA1-ED71-9D2594B18970}"/>
          </ac:spMkLst>
        </pc:spChg>
      </pc:sldChg>
    </pc:docChg>
  </pc:docChgLst>
  <pc:docChgLst>
    <pc:chgData name="Eshita Gupta" userId="a594506c-bb79-455f-bece-ac219df81104" providerId="ADAL" clId="{A5D1A070-B329-BD4E-B6B8-D2DBBD76EE1C}"/>
    <pc:docChg chg="undo redo custSel addSld delSld modSld sldOrd">
      <pc:chgData name="Eshita Gupta" userId="a594506c-bb79-455f-bece-ac219df81104" providerId="ADAL" clId="{A5D1A070-B329-BD4E-B6B8-D2DBBD76EE1C}" dt="2025-05-10T06:06:58.124" v="1980"/>
      <pc:docMkLst>
        <pc:docMk/>
      </pc:docMkLst>
      <pc:sldChg chg="modSp mod">
        <pc:chgData name="Eshita Gupta" userId="a594506c-bb79-455f-bece-ac219df81104" providerId="ADAL" clId="{A5D1A070-B329-BD4E-B6B8-D2DBBD76EE1C}" dt="2025-05-10T05:49:08.055" v="1168" actId="207"/>
        <pc:sldMkLst>
          <pc:docMk/>
          <pc:sldMk cId="1445686207" sldId="257"/>
        </pc:sldMkLst>
        <pc:spChg chg="mod">
          <ac:chgData name="Eshita Gupta" userId="a594506c-bb79-455f-bece-ac219df81104" providerId="ADAL" clId="{A5D1A070-B329-BD4E-B6B8-D2DBBD76EE1C}" dt="2025-05-10T05:49:08.055" v="1168" actId="207"/>
          <ac:spMkLst>
            <pc:docMk/>
            <pc:sldMk cId="1445686207" sldId="257"/>
            <ac:spMk id="5" creationId="{3E0E3877-11EA-819F-833F-8F9C332B9224}"/>
          </ac:spMkLst>
        </pc:spChg>
      </pc:sldChg>
      <pc:sldChg chg="modSp mod">
        <pc:chgData name="Eshita Gupta" userId="a594506c-bb79-455f-bece-ac219df81104" providerId="ADAL" clId="{A5D1A070-B329-BD4E-B6B8-D2DBBD76EE1C}" dt="2025-05-10T05:36:57.063" v="812" actId="20577"/>
        <pc:sldMkLst>
          <pc:docMk/>
          <pc:sldMk cId="1895111024" sldId="265"/>
        </pc:sldMkLst>
        <pc:spChg chg="mod">
          <ac:chgData name="Eshita Gupta" userId="a594506c-bb79-455f-bece-ac219df81104" providerId="ADAL" clId="{A5D1A070-B329-BD4E-B6B8-D2DBBD76EE1C}" dt="2025-05-10T05:36:57.063" v="812" actId="20577"/>
          <ac:spMkLst>
            <pc:docMk/>
            <pc:sldMk cId="1895111024" sldId="265"/>
            <ac:spMk id="2" creationId="{278E6EB8-DA8F-30D5-73DD-365A257DC944}"/>
          </ac:spMkLst>
        </pc:spChg>
      </pc:sldChg>
      <pc:sldChg chg="modSp mod ord">
        <pc:chgData name="Eshita Gupta" userId="a594506c-bb79-455f-bece-ac219df81104" providerId="ADAL" clId="{A5D1A070-B329-BD4E-B6B8-D2DBBD76EE1C}" dt="2025-05-10T05:09:24.069" v="2" actId="27636"/>
        <pc:sldMkLst>
          <pc:docMk/>
          <pc:sldMk cId="204548954" sldId="281"/>
        </pc:sldMkLst>
        <pc:spChg chg="mod">
          <ac:chgData name="Eshita Gupta" userId="a594506c-bb79-455f-bece-ac219df81104" providerId="ADAL" clId="{A5D1A070-B329-BD4E-B6B8-D2DBBD76EE1C}" dt="2025-05-10T05:09:24.069" v="2" actId="27636"/>
          <ac:spMkLst>
            <pc:docMk/>
            <pc:sldMk cId="204548954" sldId="281"/>
            <ac:spMk id="2" creationId="{91C4AF74-64EE-0DCD-0B0B-9DF7BEB66921}"/>
          </ac:spMkLst>
        </pc:spChg>
      </pc:sldChg>
      <pc:sldChg chg="delSp modSp mod">
        <pc:chgData name="Eshita Gupta" userId="a594506c-bb79-455f-bece-ac219df81104" providerId="ADAL" clId="{A5D1A070-B329-BD4E-B6B8-D2DBBD76EE1C}" dt="2025-05-10T05:38:53.830" v="837" actId="14100"/>
        <pc:sldMkLst>
          <pc:docMk/>
          <pc:sldMk cId="88651128" sldId="284"/>
        </pc:sldMkLst>
        <pc:spChg chg="del">
          <ac:chgData name="Eshita Gupta" userId="a594506c-bb79-455f-bece-ac219df81104" providerId="ADAL" clId="{A5D1A070-B329-BD4E-B6B8-D2DBBD76EE1C}" dt="2025-05-10T05:38:45.890" v="833" actId="478"/>
          <ac:spMkLst>
            <pc:docMk/>
            <pc:sldMk cId="88651128" sldId="284"/>
            <ac:spMk id="5" creationId="{40320190-D7F9-F865-A10E-557C5A5D2423}"/>
          </ac:spMkLst>
        </pc:spChg>
        <pc:picChg chg="mod">
          <ac:chgData name="Eshita Gupta" userId="a594506c-bb79-455f-bece-ac219df81104" providerId="ADAL" clId="{A5D1A070-B329-BD4E-B6B8-D2DBBD76EE1C}" dt="2025-05-10T05:38:53.830" v="837" actId="14100"/>
          <ac:picMkLst>
            <pc:docMk/>
            <pc:sldMk cId="88651128" sldId="284"/>
            <ac:picMk id="7" creationId="{F83DB5CC-94FC-C012-AFF7-E45F06080013}"/>
          </ac:picMkLst>
        </pc:picChg>
      </pc:sldChg>
      <pc:sldChg chg="ord">
        <pc:chgData name="Eshita Gupta" userId="a594506c-bb79-455f-bece-ac219df81104" providerId="ADAL" clId="{A5D1A070-B329-BD4E-B6B8-D2DBBD76EE1C}" dt="2025-05-10T05:09:29.608" v="3" actId="20578"/>
        <pc:sldMkLst>
          <pc:docMk/>
          <pc:sldMk cId="3221341804" sldId="287"/>
        </pc:sldMkLst>
      </pc:sldChg>
      <pc:sldChg chg="modSp mod">
        <pc:chgData name="Eshita Gupta" userId="a594506c-bb79-455f-bece-ac219df81104" providerId="ADAL" clId="{A5D1A070-B329-BD4E-B6B8-D2DBBD76EE1C}" dt="2025-05-10T05:30:30.077" v="777" actId="20577"/>
        <pc:sldMkLst>
          <pc:docMk/>
          <pc:sldMk cId="75744" sldId="302"/>
        </pc:sldMkLst>
        <pc:spChg chg="mod">
          <ac:chgData name="Eshita Gupta" userId="a594506c-bb79-455f-bece-ac219df81104" providerId="ADAL" clId="{A5D1A070-B329-BD4E-B6B8-D2DBBD76EE1C}" dt="2025-05-10T05:30:30.077" v="777" actId="20577"/>
          <ac:spMkLst>
            <pc:docMk/>
            <pc:sldMk cId="75744" sldId="302"/>
            <ac:spMk id="4" creationId="{FF75FCE2-1945-F84A-E873-53B771B6FD00}"/>
          </ac:spMkLst>
        </pc:spChg>
      </pc:sldChg>
      <pc:sldChg chg="ord">
        <pc:chgData name="Eshita Gupta" userId="a594506c-bb79-455f-bece-ac219df81104" providerId="ADAL" clId="{A5D1A070-B329-BD4E-B6B8-D2DBBD76EE1C}" dt="2025-05-10T05:30:19.038" v="775" actId="20578"/>
        <pc:sldMkLst>
          <pc:docMk/>
          <pc:sldMk cId="3439470948" sldId="305"/>
        </pc:sldMkLst>
      </pc:sldChg>
      <pc:sldChg chg="addSp delSp modSp mod">
        <pc:chgData name="Eshita Gupta" userId="a594506c-bb79-455f-bece-ac219df81104" providerId="ADAL" clId="{A5D1A070-B329-BD4E-B6B8-D2DBBD76EE1C}" dt="2025-05-10T05:36:37.756" v="783" actId="1076"/>
        <pc:sldMkLst>
          <pc:docMk/>
          <pc:sldMk cId="1999825136" sldId="306"/>
        </pc:sldMkLst>
        <pc:picChg chg="add mod">
          <ac:chgData name="Eshita Gupta" userId="a594506c-bb79-455f-bece-ac219df81104" providerId="ADAL" clId="{A5D1A070-B329-BD4E-B6B8-D2DBBD76EE1C}" dt="2025-05-10T05:36:37.756" v="783" actId="1076"/>
          <ac:picMkLst>
            <pc:docMk/>
            <pc:sldMk cId="1999825136" sldId="306"/>
            <ac:picMk id="3" creationId="{D8A4C19F-82FE-BC81-C322-E0CC52590324}"/>
          </ac:picMkLst>
        </pc:picChg>
        <pc:picChg chg="del">
          <ac:chgData name="Eshita Gupta" userId="a594506c-bb79-455f-bece-ac219df81104" providerId="ADAL" clId="{A5D1A070-B329-BD4E-B6B8-D2DBBD76EE1C}" dt="2025-05-10T05:35:49.325" v="778" actId="478"/>
          <ac:picMkLst>
            <pc:docMk/>
            <pc:sldMk cId="1999825136" sldId="306"/>
            <ac:picMk id="4" creationId="{6E9938FC-DED5-1515-1757-86E0A3D3E8B9}"/>
          </ac:picMkLst>
        </pc:picChg>
      </pc:sldChg>
      <pc:sldChg chg="delSp add del setBg delDesignElem">
        <pc:chgData name="Eshita Gupta" userId="a594506c-bb79-455f-bece-ac219df81104" providerId="ADAL" clId="{A5D1A070-B329-BD4E-B6B8-D2DBBD76EE1C}" dt="2025-05-10T05:09:47.901" v="7" actId="2696"/>
        <pc:sldMkLst>
          <pc:docMk/>
          <pc:sldMk cId="4231905793" sldId="310"/>
        </pc:sldMkLst>
        <pc:spChg chg="del">
          <ac:chgData name="Eshita Gupta" userId="a594506c-bb79-455f-bece-ac219df81104" providerId="ADAL" clId="{A5D1A070-B329-BD4E-B6B8-D2DBBD76EE1C}" dt="2025-05-10T05:09:39.896" v="5"/>
          <ac:spMkLst>
            <pc:docMk/>
            <pc:sldMk cId="4231905793" sldId="310"/>
            <ac:spMk id="25" creationId="{EF904A77-EE79-1030-C740-D0242CE51F1D}"/>
          </ac:spMkLst>
        </pc:spChg>
        <pc:spChg chg="del">
          <ac:chgData name="Eshita Gupta" userId="a594506c-bb79-455f-bece-ac219df81104" providerId="ADAL" clId="{A5D1A070-B329-BD4E-B6B8-D2DBBD76EE1C}" dt="2025-05-10T05:09:39.896" v="5"/>
          <ac:spMkLst>
            <pc:docMk/>
            <pc:sldMk cId="4231905793" sldId="310"/>
            <ac:spMk id="26" creationId="{8BF440F1-8D5B-89F2-9EB6-C70F53106A31}"/>
          </ac:spMkLst>
        </pc:spChg>
        <pc:spChg chg="del">
          <ac:chgData name="Eshita Gupta" userId="a594506c-bb79-455f-bece-ac219df81104" providerId="ADAL" clId="{A5D1A070-B329-BD4E-B6B8-D2DBBD76EE1C}" dt="2025-05-10T05:09:39.896" v="5"/>
          <ac:spMkLst>
            <pc:docMk/>
            <pc:sldMk cId="4231905793" sldId="310"/>
            <ac:spMk id="27" creationId="{6741B95C-31C2-EBE1-8333-774054587750}"/>
          </ac:spMkLst>
        </pc:spChg>
        <pc:spChg chg="del">
          <ac:chgData name="Eshita Gupta" userId="a594506c-bb79-455f-bece-ac219df81104" providerId="ADAL" clId="{A5D1A070-B329-BD4E-B6B8-D2DBBD76EE1C}" dt="2025-05-10T05:09:39.896" v="5"/>
          <ac:spMkLst>
            <pc:docMk/>
            <pc:sldMk cId="4231905793" sldId="310"/>
            <ac:spMk id="28" creationId="{95DABCC2-4D9E-4AA7-F86D-7D7F9DD265A7}"/>
          </ac:spMkLst>
        </pc:spChg>
      </pc:sldChg>
      <pc:sldChg chg="addSp delSp modSp add mod ord">
        <pc:chgData name="Eshita Gupta" userId="a594506c-bb79-455f-bece-ac219df81104" providerId="ADAL" clId="{A5D1A070-B329-BD4E-B6B8-D2DBBD76EE1C}" dt="2025-05-10T05:26:31.455" v="739" actId="20577"/>
        <pc:sldMkLst>
          <pc:docMk/>
          <pc:sldMk cId="94915874" sldId="311"/>
        </pc:sldMkLst>
        <pc:spChg chg="mod">
          <ac:chgData name="Eshita Gupta" userId="a594506c-bb79-455f-bece-ac219df81104" providerId="ADAL" clId="{A5D1A070-B329-BD4E-B6B8-D2DBBD76EE1C}" dt="2025-05-10T05:26:31.455" v="739" actId="20577"/>
          <ac:spMkLst>
            <pc:docMk/>
            <pc:sldMk cId="94915874" sldId="311"/>
            <ac:spMk id="2" creationId="{E9D99A4D-F283-7DF1-F216-029307C1B227}"/>
          </ac:spMkLst>
        </pc:spChg>
        <pc:spChg chg="add mod">
          <ac:chgData name="Eshita Gupta" userId="a594506c-bb79-455f-bece-ac219df81104" providerId="ADAL" clId="{A5D1A070-B329-BD4E-B6B8-D2DBBD76EE1C}" dt="2025-05-10T05:25:50.478" v="710" actId="1076"/>
          <ac:spMkLst>
            <pc:docMk/>
            <pc:sldMk cId="94915874" sldId="311"/>
            <ac:spMk id="5" creationId="{DC895F64-5AAB-17AE-B3C1-793D8F93DB56}"/>
          </ac:spMkLst>
        </pc:spChg>
        <pc:spChg chg="del">
          <ac:chgData name="Eshita Gupta" userId="a594506c-bb79-455f-bece-ac219df81104" providerId="ADAL" clId="{A5D1A070-B329-BD4E-B6B8-D2DBBD76EE1C}" dt="2025-05-10T05:15:58.402" v="31" actId="478"/>
          <ac:spMkLst>
            <pc:docMk/>
            <pc:sldMk cId="94915874" sldId="311"/>
            <ac:spMk id="8" creationId="{55A0AFB5-8229-4247-9307-9DD691F1B3E2}"/>
          </ac:spMkLst>
        </pc:spChg>
        <pc:graphicFrameChg chg="add mod">
          <ac:chgData name="Eshita Gupta" userId="a594506c-bb79-455f-bece-ac219df81104" providerId="ADAL" clId="{A5D1A070-B329-BD4E-B6B8-D2DBBD76EE1C}" dt="2025-05-10T05:16:11.676" v="37" actId="1076"/>
          <ac:graphicFrameMkLst>
            <pc:docMk/>
            <pc:sldMk cId="94915874" sldId="311"/>
            <ac:graphicFrameMk id="4" creationId="{50F599FA-6175-064B-2A3B-30AFD6BBE0FF}"/>
          </ac:graphicFrameMkLst>
        </pc:graphicFrameChg>
        <pc:picChg chg="del">
          <ac:chgData name="Eshita Gupta" userId="a594506c-bb79-455f-bece-ac219df81104" providerId="ADAL" clId="{A5D1A070-B329-BD4E-B6B8-D2DBBD76EE1C}" dt="2025-05-10T05:15:31.572" v="28" actId="478"/>
          <ac:picMkLst>
            <pc:docMk/>
            <pc:sldMk cId="94915874" sldId="311"/>
            <ac:picMk id="3" creationId="{C09DF0E9-E6AF-B3B2-ED6E-4AFF80C990BE}"/>
          </ac:picMkLst>
        </pc:picChg>
        <pc:picChg chg="del">
          <ac:chgData name="Eshita Gupta" userId="a594506c-bb79-455f-bece-ac219df81104" providerId="ADAL" clId="{A5D1A070-B329-BD4E-B6B8-D2DBBD76EE1C}" dt="2025-05-10T05:15:30.452" v="27" actId="478"/>
          <ac:picMkLst>
            <pc:docMk/>
            <pc:sldMk cId="94915874" sldId="311"/>
            <ac:picMk id="6" creationId="{4B45794A-9D8F-1EB1-30F5-7197281E3F40}"/>
          </ac:picMkLst>
        </pc:picChg>
      </pc:sldChg>
      <pc:sldChg chg="addSp delSp modSp add mod">
        <pc:chgData name="Eshita Gupta" userId="a594506c-bb79-455f-bece-ac219df81104" providerId="ADAL" clId="{A5D1A070-B329-BD4E-B6B8-D2DBBD76EE1C}" dt="2025-05-10T06:05:11.588" v="1959" actId="20577"/>
        <pc:sldMkLst>
          <pc:docMk/>
          <pc:sldMk cId="1028483453" sldId="312"/>
        </pc:sldMkLst>
        <pc:spChg chg="mod">
          <ac:chgData name="Eshita Gupta" userId="a594506c-bb79-455f-bece-ac219df81104" providerId="ADAL" clId="{A5D1A070-B329-BD4E-B6B8-D2DBBD76EE1C}" dt="2025-05-10T06:05:11.588" v="1959" actId="20577"/>
          <ac:spMkLst>
            <pc:docMk/>
            <pc:sldMk cId="1028483453" sldId="312"/>
            <ac:spMk id="2" creationId="{EE012955-E23F-04D5-3FD0-8A9CCF7024ED}"/>
          </ac:spMkLst>
        </pc:spChg>
        <pc:spChg chg="add mod">
          <ac:chgData name="Eshita Gupta" userId="a594506c-bb79-455f-bece-ac219df81104" providerId="ADAL" clId="{A5D1A070-B329-BD4E-B6B8-D2DBBD76EE1C}" dt="2025-05-10T06:01:12.050" v="1924" actId="20577"/>
          <ac:spMkLst>
            <pc:docMk/>
            <pc:sldMk cId="1028483453" sldId="312"/>
            <ac:spMk id="5" creationId="{3088817A-8C07-3A11-8DAF-66740AFE81C8}"/>
          </ac:spMkLst>
        </pc:spChg>
        <pc:graphicFrameChg chg="add mod">
          <ac:chgData name="Eshita Gupta" userId="a594506c-bb79-455f-bece-ac219df81104" providerId="ADAL" clId="{A5D1A070-B329-BD4E-B6B8-D2DBBD76EE1C}" dt="2025-05-10T05:53:03.084" v="1182" actId="1076"/>
          <ac:graphicFrameMkLst>
            <pc:docMk/>
            <pc:sldMk cId="1028483453" sldId="312"/>
            <ac:graphicFrameMk id="4" creationId="{C7496FB8-F0CE-997F-3D9C-499BF92BF624}"/>
          </ac:graphicFrameMkLst>
        </pc:graphicFrameChg>
        <pc:picChg chg="del">
          <ac:chgData name="Eshita Gupta" userId="a594506c-bb79-455f-bece-ac219df81104" providerId="ADAL" clId="{A5D1A070-B329-BD4E-B6B8-D2DBBD76EE1C}" dt="2025-05-10T05:27:18.441" v="741" actId="478"/>
          <ac:picMkLst>
            <pc:docMk/>
            <pc:sldMk cId="1028483453" sldId="312"/>
            <ac:picMk id="3" creationId="{6DC1A4AC-5EA1-4518-14FD-DD32E6511334}"/>
          </ac:picMkLst>
        </pc:picChg>
      </pc:sldChg>
      <pc:sldChg chg="addSp delSp modSp add mod">
        <pc:chgData name="Eshita Gupta" userId="a594506c-bb79-455f-bece-ac219df81104" providerId="ADAL" clId="{A5D1A070-B329-BD4E-B6B8-D2DBBD76EE1C}" dt="2025-05-10T05:38:42.917" v="832" actId="1076"/>
        <pc:sldMkLst>
          <pc:docMk/>
          <pc:sldMk cId="695338699" sldId="313"/>
        </pc:sldMkLst>
        <pc:spChg chg="mod">
          <ac:chgData name="Eshita Gupta" userId="a594506c-bb79-455f-bece-ac219df81104" providerId="ADAL" clId="{A5D1A070-B329-BD4E-B6B8-D2DBBD76EE1C}" dt="2025-05-10T05:37:23.486" v="824" actId="20577"/>
          <ac:spMkLst>
            <pc:docMk/>
            <pc:sldMk cId="695338699" sldId="313"/>
            <ac:spMk id="2" creationId="{B52F5FD3-CFFB-5B35-7B28-98DDB66A995E}"/>
          </ac:spMkLst>
        </pc:spChg>
        <pc:spChg chg="del">
          <ac:chgData name="Eshita Gupta" userId="a594506c-bb79-455f-bece-ac219df81104" providerId="ADAL" clId="{A5D1A070-B329-BD4E-B6B8-D2DBBD76EE1C}" dt="2025-05-10T05:38:16.677" v="827" actId="478"/>
          <ac:spMkLst>
            <pc:docMk/>
            <pc:sldMk cId="695338699" sldId="313"/>
            <ac:spMk id="5" creationId="{5EFD97D5-2ACD-69FA-2D41-3606B6C1A3CA}"/>
          </ac:spMkLst>
        </pc:spChg>
        <pc:picChg chg="add mod">
          <ac:chgData name="Eshita Gupta" userId="a594506c-bb79-455f-bece-ac219df81104" providerId="ADAL" clId="{A5D1A070-B329-BD4E-B6B8-D2DBBD76EE1C}" dt="2025-05-10T05:38:42.917" v="832" actId="1076"/>
          <ac:picMkLst>
            <pc:docMk/>
            <pc:sldMk cId="695338699" sldId="313"/>
            <ac:picMk id="3" creationId="{E2359987-84D4-EB80-8C45-66353E216F31}"/>
          </ac:picMkLst>
        </pc:picChg>
        <pc:picChg chg="del">
          <ac:chgData name="Eshita Gupta" userId="a594506c-bb79-455f-bece-ac219df81104" providerId="ADAL" clId="{A5D1A070-B329-BD4E-B6B8-D2DBBD76EE1C}" dt="2025-05-10T05:38:13.840" v="825" actId="478"/>
          <ac:picMkLst>
            <pc:docMk/>
            <pc:sldMk cId="695338699" sldId="313"/>
            <ac:picMk id="9" creationId="{3CB4853F-E8D9-42AF-27B7-455A950EE286}"/>
          </ac:picMkLst>
        </pc:picChg>
        <pc:picChg chg="del">
          <ac:chgData name="Eshita Gupta" userId="a594506c-bb79-455f-bece-ac219df81104" providerId="ADAL" clId="{A5D1A070-B329-BD4E-B6B8-D2DBBD76EE1C}" dt="2025-05-10T05:38:14.715" v="826" actId="478"/>
          <ac:picMkLst>
            <pc:docMk/>
            <pc:sldMk cId="695338699" sldId="313"/>
            <ac:picMk id="11" creationId="{06644B3E-6AE5-137C-7A48-442F56D495BD}"/>
          </ac:picMkLst>
        </pc:picChg>
      </pc:sldChg>
      <pc:sldChg chg="addSp delSp modSp add mod">
        <pc:chgData name="Eshita Gupta" userId="a594506c-bb79-455f-bece-ac219df81104" providerId="ADAL" clId="{A5D1A070-B329-BD4E-B6B8-D2DBBD76EE1C}" dt="2025-05-10T06:06:58.124" v="1980"/>
        <pc:sldMkLst>
          <pc:docMk/>
          <pc:sldMk cId="1504770065" sldId="314"/>
        </pc:sldMkLst>
        <pc:spChg chg="mod">
          <ac:chgData name="Eshita Gupta" userId="a594506c-bb79-455f-bece-ac219df81104" providerId="ADAL" clId="{A5D1A070-B329-BD4E-B6B8-D2DBBD76EE1C}" dt="2025-05-10T06:05:44.897" v="1978" actId="20577"/>
          <ac:spMkLst>
            <pc:docMk/>
            <pc:sldMk cId="1504770065" sldId="314"/>
            <ac:spMk id="2" creationId="{773EC1C8-42CA-9062-0A7E-B79CEFC64021}"/>
          </ac:spMkLst>
        </pc:spChg>
        <pc:spChg chg="add mod">
          <ac:chgData name="Eshita Gupta" userId="a594506c-bb79-455f-bece-ac219df81104" providerId="ADAL" clId="{A5D1A070-B329-BD4E-B6B8-D2DBBD76EE1C}" dt="2025-05-10T06:05:38.960" v="1963" actId="478"/>
          <ac:spMkLst>
            <pc:docMk/>
            <pc:sldMk cId="1504770065" sldId="314"/>
            <ac:spMk id="4" creationId="{584C5C77-7109-B90C-1D51-9C7433C55126}"/>
          </ac:spMkLst>
        </pc:spChg>
        <pc:spChg chg="add del mod">
          <ac:chgData name="Eshita Gupta" userId="a594506c-bb79-455f-bece-ac219df81104" providerId="ADAL" clId="{A5D1A070-B329-BD4E-B6B8-D2DBBD76EE1C}" dt="2025-05-10T06:06:58.124" v="1980"/>
          <ac:spMkLst>
            <pc:docMk/>
            <pc:sldMk cId="1504770065" sldId="314"/>
            <ac:spMk id="5" creationId="{C8731B93-B1D9-8FEA-8ACA-160450A360A5}"/>
          </ac:spMkLst>
        </pc:spChg>
        <pc:picChg chg="del">
          <ac:chgData name="Eshita Gupta" userId="a594506c-bb79-455f-bece-ac219df81104" providerId="ADAL" clId="{A5D1A070-B329-BD4E-B6B8-D2DBBD76EE1C}" dt="2025-05-10T06:05:38.960" v="1963" actId="478"/>
          <ac:picMkLst>
            <pc:docMk/>
            <pc:sldMk cId="1504770065" sldId="314"/>
            <ac:picMk id="7" creationId="{30319EB9-C3C5-368A-04EA-8F1E214838BA}"/>
          </ac:picMkLst>
        </pc:picChg>
      </pc:sldChg>
      <pc:sldChg chg="new del">
        <pc:chgData name="Eshita Gupta" userId="a594506c-bb79-455f-bece-ac219df81104" providerId="ADAL" clId="{A5D1A070-B329-BD4E-B6B8-D2DBBD76EE1C}" dt="2025-05-10T06:05:36.083" v="1962" actId="2696"/>
        <pc:sldMkLst>
          <pc:docMk/>
          <pc:sldMk cId="2890820803" sldId="315"/>
        </pc:sldMkLst>
      </pc:sldChg>
    </pc:docChg>
  </pc:docChgLst>
  <pc:docChgLst>
    <pc:chgData name="Eshita Gupta" userId="a594506c-bb79-455f-bece-ac219df81104" providerId="ADAL" clId="{9CD4F657-463B-7046-9B4B-411E712654CF}"/>
    <pc:docChg chg="undo custSel addSld delSld modSld sldOrd">
      <pc:chgData name="Eshita Gupta" userId="a594506c-bb79-455f-bece-ac219df81104" providerId="ADAL" clId="{9CD4F657-463B-7046-9B4B-411E712654CF}" dt="2025-04-08T05:29:55.902" v="1273" actId="2696"/>
      <pc:docMkLst>
        <pc:docMk/>
      </pc:docMkLst>
      <pc:sldChg chg="delSp add del setBg delDesignElem">
        <pc:chgData name="Eshita Gupta" userId="a594506c-bb79-455f-bece-ac219df81104" providerId="ADAL" clId="{9CD4F657-463B-7046-9B4B-411E712654CF}" dt="2025-04-08T05:03:52.079" v="111" actId="2696"/>
        <pc:sldMkLst>
          <pc:docMk/>
          <pc:sldMk cId="1631918893" sldId="258"/>
        </pc:sldMkLst>
        <pc:spChg chg="del">
          <ac:chgData name="Eshita Gupta" userId="a594506c-bb79-455f-bece-ac219df81104" providerId="ADAL" clId="{9CD4F657-463B-7046-9B4B-411E712654CF}" dt="2025-04-08T05:03:46.262" v="109"/>
          <ac:spMkLst>
            <pc:docMk/>
            <pc:sldMk cId="1631918893" sldId="258"/>
            <ac:spMk id="8" creationId="{1B15ED52-F352-441B-82BF-E0EA34836D08}"/>
          </ac:spMkLst>
        </pc:spChg>
        <pc:spChg chg="del">
          <ac:chgData name="Eshita Gupta" userId="a594506c-bb79-455f-bece-ac219df81104" providerId="ADAL" clId="{9CD4F657-463B-7046-9B4B-411E712654CF}" dt="2025-04-08T05:03:46.262" v="109"/>
          <ac:spMkLst>
            <pc:docMk/>
            <pc:sldMk cId="1631918893" sldId="258"/>
            <ac:spMk id="10" creationId="{3B2E3793-BFE6-45A2-9B7B-E18844431C99}"/>
          </ac:spMkLst>
        </pc:spChg>
        <pc:spChg chg="del">
          <ac:chgData name="Eshita Gupta" userId="a594506c-bb79-455f-bece-ac219df81104" providerId="ADAL" clId="{9CD4F657-463B-7046-9B4B-411E712654CF}" dt="2025-04-08T05:03:46.262" v="109"/>
          <ac:spMkLst>
            <pc:docMk/>
            <pc:sldMk cId="1631918893" sldId="258"/>
            <ac:spMk id="12" creationId="{BC4C4868-CB8F-4AF9-9CDB-8108F2C19B67}"/>
          </ac:spMkLst>
        </pc:spChg>
        <pc:spChg chg="del">
          <ac:chgData name="Eshita Gupta" userId="a594506c-bb79-455f-bece-ac219df81104" providerId="ADAL" clId="{9CD4F657-463B-7046-9B4B-411E712654CF}" dt="2025-04-08T05:03:46.262" v="109"/>
          <ac:spMkLst>
            <pc:docMk/>
            <pc:sldMk cId="1631918893" sldId="258"/>
            <ac:spMk id="14" creationId="{375E0459-6403-40CD-989D-56A4407CA12E}"/>
          </ac:spMkLst>
        </pc:spChg>
        <pc:spChg chg="del">
          <ac:chgData name="Eshita Gupta" userId="a594506c-bb79-455f-bece-ac219df81104" providerId="ADAL" clId="{9CD4F657-463B-7046-9B4B-411E712654CF}" dt="2025-04-08T05:03:46.262" v="109"/>
          <ac:spMkLst>
            <pc:docMk/>
            <pc:sldMk cId="1631918893" sldId="258"/>
            <ac:spMk id="16" creationId="{53E5B1A8-3AC9-4BD1-9BBC-78CA94F2D1BA}"/>
          </ac:spMkLst>
        </pc:spChg>
      </pc:sldChg>
      <pc:sldChg chg="modSp del mod ord">
        <pc:chgData name="Eshita Gupta" userId="a594506c-bb79-455f-bece-ac219df81104" providerId="ADAL" clId="{9CD4F657-463B-7046-9B4B-411E712654CF}" dt="2025-04-08T05:08:44.823" v="234" actId="2696"/>
        <pc:sldMkLst>
          <pc:docMk/>
          <pc:sldMk cId="925255706" sldId="259"/>
        </pc:sldMkLst>
        <pc:picChg chg="mod">
          <ac:chgData name="Eshita Gupta" userId="a594506c-bb79-455f-bece-ac219df81104" providerId="ADAL" clId="{9CD4F657-463B-7046-9B4B-411E712654CF}" dt="2025-04-08T05:08:27.075" v="233" actId="1076"/>
          <ac:picMkLst>
            <pc:docMk/>
            <pc:sldMk cId="925255706" sldId="259"/>
            <ac:picMk id="4" creationId="{DB4B2216-2313-32E3-2D03-AA11CFF51B61}"/>
          </ac:picMkLst>
        </pc:picChg>
      </pc:sldChg>
      <pc:sldChg chg="del">
        <pc:chgData name="Eshita Gupta" userId="a594506c-bb79-455f-bece-ac219df81104" providerId="ADAL" clId="{9CD4F657-463B-7046-9B4B-411E712654CF}" dt="2025-04-08T05:28:43.693" v="1262" actId="2696"/>
        <pc:sldMkLst>
          <pc:docMk/>
          <pc:sldMk cId="1125298770" sldId="264"/>
        </pc:sldMkLst>
      </pc:sldChg>
      <pc:sldChg chg="addSp delSp modSp mod">
        <pc:chgData name="Eshita Gupta" userId="a594506c-bb79-455f-bece-ac219df81104" providerId="ADAL" clId="{9CD4F657-463B-7046-9B4B-411E712654CF}" dt="2025-04-08T05:29:34.910" v="1272" actId="1076"/>
        <pc:sldMkLst>
          <pc:docMk/>
          <pc:sldMk cId="1895111024" sldId="265"/>
        </pc:sldMkLst>
        <pc:spChg chg="add mod">
          <ac:chgData name="Eshita Gupta" userId="a594506c-bb79-455f-bece-ac219df81104" providerId="ADAL" clId="{9CD4F657-463B-7046-9B4B-411E712654CF}" dt="2025-04-08T05:29:34.910" v="1272" actId="1076"/>
          <ac:spMkLst>
            <pc:docMk/>
            <pc:sldMk cId="1895111024" sldId="265"/>
            <ac:spMk id="5" creationId="{3630DDBF-18E3-F3EC-4728-56C8DEFD5C40}"/>
          </ac:spMkLst>
        </pc:spChg>
        <pc:spChg chg="add del mod">
          <ac:chgData name="Eshita Gupta" userId="a594506c-bb79-455f-bece-ac219df81104" providerId="ADAL" clId="{9CD4F657-463B-7046-9B4B-411E712654CF}" dt="2025-04-08T05:28:14.678" v="1252" actId="478"/>
          <ac:spMkLst>
            <pc:docMk/>
            <pc:sldMk cId="1895111024" sldId="265"/>
            <ac:spMk id="7" creationId="{2C19FB70-18B5-72BB-F1BE-ABAFD0AF3E40}"/>
          </ac:spMkLst>
        </pc:spChg>
        <pc:picChg chg="del mod">
          <ac:chgData name="Eshita Gupta" userId="a594506c-bb79-455f-bece-ac219df81104" providerId="ADAL" clId="{9CD4F657-463B-7046-9B4B-411E712654CF}" dt="2025-04-08T05:28:10.889" v="1251" actId="478"/>
          <ac:picMkLst>
            <pc:docMk/>
            <pc:sldMk cId="1895111024" sldId="265"/>
            <ac:picMk id="4" creationId="{DD223C87-1CAA-2CCA-3AC5-195B28D18BA5}"/>
          </ac:picMkLst>
        </pc:picChg>
        <pc:picChg chg="add mod">
          <ac:chgData name="Eshita Gupta" userId="a594506c-bb79-455f-bece-ac219df81104" providerId="ADAL" clId="{9CD4F657-463B-7046-9B4B-411E712654CF}" dt="2025-04-08T05:29:26.640" v="1269" actId="14100"/>
          <ac:picMkLst>
            <pc:docMk/>
            <pc:sldMk cId="1895111024" sldId="265"/>
            <ac:picMk id="9" creationId="{CE92A069-B909-2E28-4847-65E8A0827D1A}"/>
          </ac:picMkLst>
        </pc:picChg>
        <pc:picChg chg="add mod">
          <ac:chgData name="Eshita Gupta" userId="a594506c-bb79-455f-bece-ac219df81104" providerId="ADAL" clId="{9CD4F657-463B-7046-9B4B-411E712654CF}" dt="2025-04-08T05:29:30.417" v="1271" actId="14100"/>
          <ac:picMkLst>
            <pc:docMk/>
            <pc:sldMk cId="1895111024" sldId="265"/>
            <ac:picMk id="11" creationId="{9801D3D5-4FE4-09DA-F499-FB7455CC7EF4}"/>
          </ac:picMkLst>
        </pc:picChg>
      </pc:sldChg>
      <pc:sldChg chg="addSp delSp modSp mod">
        <pc:chgData name="Eshita Gupta" userId="a594506c-bb79-455f-bece-ac219df81104" providerId="ADAL" clId="{9CD4F657-463B-7046-9B4B-411E712654CF}" dt="2025-04-08T05:03:14.059" v="98" actId="20577"/>
        <pc:sldMkLst>
          <pc:docMk/>
          <pc:sldMk cId="3440541623" sldId="266"/>
        </pc:sldMkLst>
        <pc:spChg chg="add del mod">
          <ac:chgData name="Eshita Gupta" userId="a594506c-bb79-455f-bece-ac219df81104" providerId="ADAL" clId="{9CD4F657-463B-7046-9B4B-411E712654CF}" dt="2025-04-08T05:00:45.902" v="2" actId="478"/>
          <ac:spMkLst>
            <pc:docMk/>
            <pc:sldMk cId="3440541623" sldId="266"/>
            <ac:spMk id="4" creationId="{1BEA0B68-1DAB-4A09-EB4E-30B0C4F318C4}"/>
          </ac:spMkLst>
        </pc:spChg>
        <pc:spChg chg="add mod">
          <ac:chgData name="Eshita Gupta" userId="a594506c-bb79-455f-bece-ac219df81104" providerId="ADAL" clId="{9CD4F657-463B-7046-9B4B-411E712654CF}" dt="2025-04-08T05:02:00.271" v="11" actId="113"/>
          <ac:spMkLst>
            <pc:docMk/>
            <pc:sldMk cId="3440541623" sldId="266"/>
            <ac:spMk id="5" creationId="{938D86A2-75C0-E869-7741-D05331E2D1F7}"/>
          </ac:spMkLst>
        </pc:spChg>
        <pc:spChg chg="del">
          <ac:chgData name="Eshita Gupta" userId="a594506c-bb79-455f-bece-ac219df81104" providerId="ADAL" clId="{9CD4F657-463B-7046-9B4B-411E712654CF}" dt="2025-04-08T05:00:43.739" v="0" actId="478"/>
          <ac:spMkLst>
            <pc:docMk/>
            <pc:sldMk cId="3440541623" sldId="266"/>
            <ac:spMk id="6" creationId="{5901E8B4-D9E0-01F4-A831-92AA35EACF77}"/>
          </ac:spMkLst>
        </pc:spChg>
        <pc:spChg chg="add mod">
          <ac:chgData name="Eshita Gupta" userId="a594506c-bb79-455f-bece-ac219df81104" providerId="ADAL" clId="{9CD4F657-463B-7046-9B4B-411E712654CF}" dt="2025-04-08T05:02:39.764" v="81" actId="113"/>
          <ac:spMkLst>
            <pc:docMk/>
            <pc:sldMk cId="3440541623" sldId="266"/>
            <ac:spMk id="8" creationId="{85597466-4688-1F1F-8D6E-2D1D39DF98DD}"/>
          </ac:spMkLst>
        </pc:spChg>
        <pc:spChg chg="add mod">
          <ac:chgData name="Eshita Gupta" userId="a594506c-bb79-455f-bece-ac219df81104" providerId="ADAL" clId="{9CD4F657-463B-7046-9B4B-411E712654CF}" dt="2025-04-08T05:03:14.059" v="98" actId="20577"/>
          <ac:spMkLst>
            <pc:docMk/>
            <pc:sldMk cId="3440541623" sldId="266"/>
            <ac:spMk id="9" creationId="{E2FE1D70-6FC3-D280-7BAF-61F5DB1C072A}"/>
          </ac:spMkLst>
        </pc:spChg>
        <pc:picChg chg="add mod">
          <ac:chgData name="Eshita Gupta" userId="a594506c-bb79-455f-bece-ac219df81104" providerId="ADAL" clId="{9CD4F657-463B-7046-9B4B-411E712654CF}" dt="2025-04-08T05:02:07.252" v="13" actId="1076"/>
          <ac:picMkLst>
            <pc:docMk/>
            <pc:sldMk cId="3440541623" sldId="266"/>
            <ac:picMk id="7" creationId="{9DF396B6-E9DF-45E4-3C58-EA660CAAF586}"/>
          </ac:picMkLst>
        </pc:picChg>
      </pc:sldChg>
      <pc:sldChg chg="addSp delSp modSp mod">
        <pc:chgData name="Eshita Gupta" userId="a594506c-bb79-455f-bece-ac219df81104" providerId="ADAL" clId="{9CD4F657-463B-7046-9B4B-411E712654CF}" dt="2025-04-08T05:17:03" v="812" actId="1076"/>
        <pc:sldMkLst>
          <pc:docMk/>
          <pc:sldMk cId="2893970052" sldId="273"/>
        </pc:sldMkLst>
        <pc:spChg chg="mod">
          <ac:chgData name="Eshita Gupta" userId="a594506c-bb79-455f-bece-ac219df81104" providerId="ADAL" clId="{9CD4F657-463B-7046-9B4B-411E712654CF}" dt="2025-04-08T05:03:39.488" v="107" actId="27636"/>
          <ac:spMkLst>
            <pc:docMk/>
            <pc:sldMk cId="2893970052" sldId="273"/>
            <ac:spMk id="2" creationId="{81E72AE8-DC7C-6883-3F93-9F4B4CAEA091}"/>
          </ac:spMkLst>
        </pc:spChg>
        <pc:spChg chg="add del mod">
          <ac:chgData name="Eshita Gupta" userId="a594506c-bb79-455f-bece-ac219df81104" providerId="ADAL" clId="{9CD4F657-463B-7046-9B4B-411E712654CF}" dt="2025-04-08T05:04:29.447" v="128" actId="478"/>
          <ac:spMkLst>
            <pc:docMk/>
            <pc:sldMk cId="2893970052" sldId="273"/>
            <ac:spMk id="4" creationId="{13CA33E6-51CF-9D9F-AF41-57D124B2EE6E}"/>
          </ac:spMkLst>
        </pc:spChg>
        <pc:spChg chg="add del mod">
          <ac:chgData name="Eshita Gupta" userId="a594506c-bb79-455f-bece-ac219df81104" providerId="ADAL" clId="{9CD4F657-463B-7046-9B4B-411E712654CF}" dt="2025-04-08T05:15:56.509" v="742" actId="14100"/>
          <ac:spMkLst>
            <pc:docMk/>
            <pc:sldMk cId="2893970052" sldId="273"/>
            <ac:spMk id="6" creationId="{B25F3D2B-CE04-42A2-E6EA-EEBF531D3A09}"/>
          </ac:spMkLst>
        </pc:spChg>
        <pc:spChg chg="add mod">
          <ac:chgData name="Eshita Gupta" userId="a594506c-bb79-455f-bece-ac219df81104" providerId="ADAL" clId="{9CD4F657-463B-7046-9B4B-411E712654CF}" dt="2025-04-08T05:16:32.261" v="753" actId="1076"/>
          <ac:spMkLst>
            <pc:docMk/>
            <pc:sldMk cId="2893970052" sldId="273"/>
            <ac:spMk id="7" creationId="{43E69ED2-1854-8A6B-B0E8-084F5BB1DCAE}"/>
          </ac:spMkLst>
        </pc:spChg>
        <pc:spChg chg="add mod">
          <ac:chgData name="Eshita Gupta" userId="a594506c-bb79-455f-bece-ac219df81104" providerId="ADAL" clId="{9CD4F657-463B-7046-9B4B-411E712654CF}" dt="2025-04-08T05:16:58.948" v="811" actId="20577"/>
          <ac:spMkLst>
            <pc:docMk/>
            <pc:sldMk cId="2893970052" sldId="273"/>
            <ac:spMk id="9" creationId="{F9F7D36E-95A5-78EB-B53C-C170C9B9CCFF}"/>
          </ac:spMkLst>
        </pc:spChg>
        <pc:picChg chg="add mod">
          <ac:chgData name="Eshita Gupta" userId="a594506c-bb79-455f-bece-ac219df81104" providerId="ADAL" clId="{9CD4F657-463B-7046-9B4B-411E712654CF}" dt="2025-04-08T05:16:26.762" v="751" actId="1076"/>
          <ac:picMkLst>
            <pc:docMk/>
            <pc:sldMk cId="2893970052" sldId="273"/>
            <ac:picMk id="5" creationId="{C1FF431B-BEFF-4795-40F4-79707E3EFAD2}"/>
          </ac:picMkLst>
        </pc:picChg>
        <pc:picChg chg="add mod">
          <ac:chgData name="Eshita Gupta" userId="a594506c-bb79-455f-bece-ac219df81104" providerId="ADAL" clId="{9CD4F657-463B-7046-9B4B-411E712654CF}" dt="2025-04-08T05:17:03" v="812" actId="1076"/>
          <ac:picMkLst>
            <pc:docMk/>
            <pc:sldMk cId="2893970052" sldId="273"/>
            <ac:picMk id="8" creationId="{CE328657-476F-A20F-CE6C-1126C2917A1C}"/>
          </ac:picMkLst>
        </pc:picChg>
      </pc:sldChg>
      <pc:sldChg chg="addSp delSp modSp add mod">
        <pc:chgData name="Eshita Gupta" userId="a594506c-bb79-455f-bece-ac219df81104" providerId="ADAL" clId="{9CD4F657-463B-7046-9B4B-411E712654CF}" dt="2025-04-08T05:08:19.773" v="232" actId="20577"/>
        <pc:sldMkLst>
          <pc:docMk/>
          <pc:sldMk cId="204548954" sldId="281"/>
        </pc:sldMkLst>
        <pc:spChg chg="mod">
          <ac:chgData name="Eshita Gupta" userId="a594506c-bb79-455f-bece-ac219df81104" providerId="ADAL" clId="{9CD4F657-463B-7046-9B4B-411E712654CF}" dt="2025-04-08T05:08:19.773" v="232" actId="20577"/>
          <ac:spMkLst>
            <pc:docMk/>
            <pc:sldMk cId="204548954" sldId="281"/>
            <ac:spMk id="2" creationId="{91C4AF74-64EE-0DCD-0B0B-9DF7BEB66921}"/>
          </ac:spMkLst>
        </pc:spChg>
        <pc:spChg chg="add del mod">
          <ac:chgData name="Eshita Gupta" userId="a594506c-bb79-455f-bece-ac219df81104" providerId="ADAL" clId="{9CD4F657-463B-7046-9B4B-411E712654CF}" dt="2025-04-08T05:08:02.045" v="219" actId="478"/>
          <ac:spMkLst>
            <pc:docMk/>
            <pc:sldMk cId="204548954" sldId="281"/>
            <ac:spMk id="4" creationId="{B8AF8CE5-CFD8-00AB-31B0-4C94BC55B5E0}"/>
          </ac:spMkLst>
        </pc:spChg>
        <pc:spChg chg="del">
          <ac:chgData name="Eshita Gupta" userId="a594506c-bb79-455f-bece-ac219df81104" providerId="ADAL" clId="{9CD4F657-463B-7046-9B4B-411E712654CF}" dt="2025-04-08T05:04:39.702" v="129" actId="478"/>
          <ac:spMkLst>
            <pc:docMk/>
            <pc:sldMk cId="204548954" sldId="281"/>
            <ac:spMk id="6" creationId="{A00731C1-9E33-31DD-2825-AA808BA53B4D}"/>
          </ac:spMkLst>
        </pc:spChg>
        <pc:spChg chg="add del">
          <ac:chgData name="Eshita Gupta" userId="a594506c-bb79-455f-bece-ac219df81104" providerId="ADAL" clId="{9CD4F657-463B-7046-9B4B-411E712654CF}" dt="2025-04-08T05:07:55.062" v="216" actId="22"/>
          <ac:spMkLst>
            <pc:docMk/>
            <pc:sldMk cId="204548954" sldId="281"/>
            <ac:spMk id="8" creationId="{DF6D0962-1B46-C464-2CEE-FD8A6A9DC81E}"/>
          </ac:spMkLst>
        </pc:spChg>
        <pc:spChg chg="add del mod">
          <ac:chgData name="Eshita Gupta" userId="a594506c-bb79-455f-bece-ac219df81104" providerId="ADAL" clId="{9CD4F657-463B-7046-9B4B-411E712654CF}" dt="2025-04-08T05:08:04.481" v="220" actId="478"/>
          <ac:spMkLst>
            <pc:docMk/>
            <pc:sldMk cId="204548954" sldId="281"/>
            <ac:spMk id="10" creationId="{B3BB8633-6D67-0240-C9F6-7227FACE8F8C}"/>
          </ac:spMkLst>
        </pc:spChg>
        <pc:graphicFrameChg chg="add mod modGraphic">
          <ac:chgData name="Eshita Gupta" userId="a594506c-bb79-455f-bece-ac219df81104" providerId="ADAL" clId="{9CD4F657-463B-7046-9B4B-411E712654CF}" dt="2025-04-08T05:08:14.163" v="224" actId="1076"/>
          <ac:graphicFrameMkLst>
            <pc:docMk/>
            <pc:sldMk cId="204548954" sldId="281"/>
            <ac:graphicFrameMk id="5" creationId="{7607D899-85F9-3F9C-8A2F-2C86EA1C4EF2}"/>
          </ac:graphicFrameMkLst>
        </pc:graphicFrameChg>
      </pc:sldChg>
      <pc:sldChg chg="modSp add del mod">
        <pc:chgData name="Eshita Gupta" userId="a594506c-bb79-455f-bece-ac219df81104" providerId="ADAL" clId="{9CD4F657-463B-7046-9B4B-411E712654CF}" dt="2025-04-08T05:29:55.902" v="1273" actId="2696"/>
        <pc:sldMkLst>
          <pc:docMk/>
          <pc:sldMk cId="3442081912" sldId="282"/>
        </pc:sldMkLst>
        <pc:spChg chg="mod">
          <ac:chgData name="Eshita Gupta" userId="a594506c-bb79-455f-bece-ac219df81104" providerId="ADAL" clId="{9CD4F657-463B-7046-9B4B-411E712654CF}" dt="2025-04-08T05:04:16.165" v="125" actId="20577"/>
          <ac:spMkLst>
            <pc:docMk/>
            <pc:sldMk cId="3442081912" sldId="282"/>
            <ac:spMk id="2" creationId="{CE880A5D-271E-E0F2-9C80-7002E81326D3}"/>
          </ac:spMkLst>
        </pc:spChg>
      </pc:sldChg>
      <pc:sldChg chg="addSp delSp modSp add mod">
        <pc:chgData name="Eshita Gupta" userId="a594506c-bb79-455f-bece-ac219df81104" providerId="ADAL" clId="{9CD4F657-463B-7046-9B4B-411E712654CF}" dt="2025-04-08T05:27:15.558" v="1245" actId="14100"/>
        <pc:sldMkLst>
          <pc:docMk/>
          <pc:sldMk cId="1838321955" sldId="283"/>
        </pc:sldMkLst>
        <pc:spChg chg="mod">
          <ac:chgData name="Eshita Gupta" userId="a594506c-bb79-455f-bece-ac219df81104" providerId="ADAL" clId="{9CD4F657-463B-7046-9B4B-411E712654CF}" dt="2025-04-08T05:17:39.326" v="825" actId="20577"/>
          <ac:spMkLst>
            <pc:docMk/>
            <pc:sldMk cId="1838321955" sldId="283"/>
            <ac:spMk id="2" creationId="{D900CA09-A38F-CCA1-ED71-9D2594B18970}"/>
          </ac:spMkLst>
        </pc:spChg>
        <pc:spChg chg="add mod">
          <ac:chgData name="Eshita Gupta" userId="a594506c-bb79-455f-bece-ac219df81104" providerId="ADAL" clId="{9CD4F657-463B-7046-9B4B-411E712654CF}" dt="2025-04-08T05:27:15.558" v="1245" actId="14100"/>
          <ac:spMkLst>
            <pc:docMk/>
            <pc:sldMk cId="1838321955" sldId="283"/>
            <ac:spMk id="8" creationId="{1E3A182C-2ACB-B04E-C111-A911F56B7D59}"/>
          </ac:spMkLst>
        </pc:spChg>
        <pc:graphicFrameChg chg="del">
          <ac:chgData name="Eshita Gupta" userId="a594506c-bb79-455f-bece-ac219df81104" providerId="ADAL" clId="{9CD4F657-463B-7046-9B4B-411E712654CF}" dt="2025-04-08T05:17:42.237" v="826" actId="478"/>
          <ac:graphicFrameMkLst>
            <pc:docMk/>
            <pc:sldMk cId="1838321955" sldId="283"/>
            <ac:graphicFrameMk id="5" creationId="{3F7E8409-4352-9463-1A6C-8570040B2F94}"/>
          </ac:graphicFrameMkLst>
        </pc:graphicFrameChg>
        <pc:picChg chg="add mod">
          <ac:chgData name="Eshita Gupta" userId="a594506c-bb79-455f-bece-ac219df81104" providerId="ADAL" clId="{9CD4F657-463B-7046-9B4B-411E712654CF}" dt="2025-04-08T05:26:08.956" v="1207" actId="14100"/>
          <ac:picMkLst>
            <pc:docMk/>
            <pc:sldMk cId="1838321955" sldId="283"/>
            <ac:picMk id="3" creationId="{4918CD1B-4B9A-D7EF-3DC8-78DE41050D65}"/>
          </ac:picMkLst>
        </pc:picChg>
        <pc:picChg chg="add del mod">
          <ac:chgData name="Eshita Gupta" userId="a594506c-bb79-455f-bece-ac219df81104" providerId="ADAL" clId="{9CD4F657-463B-7046-9B4B-411E712654CF}" dt="2025-04-08T05:21:42.332" v="832" actId="478"/>
          <ac:picMkLst>
            <pc:docMk/>
            <pc:sldMk cId="1838321955" sldId="283"/>
            <ac:picMk id="4" creationId="{13C46DD4-2E6D-4DCA-F127-CF6B69E519C0}"/>
          </ac:picMkLst>
        </pc:picChg>
        <pc:picChg chg="add mod">
          <ac:chgData name="Eshita Gupta" userId="a594506c-bb79-455f-bece-ac219df81104" providerId="ADAL" clId="{9CD4F657-463B-7046-9B4B-411E712654CF}" dt="2025-04-08T05:26:01.689" v="1205" actId="1076"/>
          <ac:picMkLst>
            <pc:docMk/>
            <pc:sldMk cId="1838321955" sldId="283"/>
            <ac:picMk id="6" creationId="{FAF213D2-31DE-CE26-F9E8-9356FCD908C7}"/>
          </ac:picMkLst>
        </pc:picChg>
      </pc:sldChg>
      <pc:sldChg chg="addSp modSp add mod">
        <pc:chgData name="Eshita Gupta" userId="a594506c-bb79-455f-bece-ac219df81104" providerId="ADAL" clId="{9CD4F657-463B-7046-9B4B-411E712654CF}" dt="2025-04-08T05:28:39.871" v="1261" actId="14100"/>
        <pc:sldMkLst>
          <pc:docMk/>
          <pc:sldMk cId="88651128" sldId="284"/>
        </pc:sldMkLst>
        <pc:picChg chg="add mod">
          <ac:chgData name="Eshita Gupta" userId="a594506c-bb79-455f-bece-ac219df81104" providerId="ADAL" clId="{9CD4F657-463B-7046-9B4B-411E712654CF}" dt="2025-04-08T05:28:39.871" v="1261" actId="14100"/>
          <ac:picMkLst>
            <pc:docMk/>
            <pc:sldMk cId="88651128" sldId="284"/>
            <ac:picMk id="3" creationId="{3BCF77C8-4C11-5247-E205-80AD3182BA24}"/>
          </ac:picMkLst>
        </pc:picChg>
      </pc:sldChg>
      <pc:sldChg chg="modSp add del mod">
        <pc:chgData name="Eshita Gupta" userId="a594506c-bb79-455f-bece-ac219df81104" providerId="ADAL" clId="{9CD4F657-463B-7046-9B4B-411E712654CF}" dt="2025-04-08T05:28:43.693" v="1262" actId="2696"/>
        <pc:sldMkLst>
          <pc:docMk/>
          <pc:sldMk cId="2869694467" sldId="285"/>
        </pc:sldMkLst>
        <pc:picChg chg="mod">
          <ac:chgData name="Eshita Gupta" userId="a594506c-bb79-455f-bece-ac219df81104" providerId="ADAL" clId="{9CD4F657-463B-7046-9B4B-411E712654CF}" dt="2025-04-08T05:28:22.743" v="1255" actId="1076"/>
          <ac:picMkLst>
            <pc:docMk/>
            <pc:sldMk cId="2869694467" sldId="285"/>
            <ac:picMk id="4" creationId="{6BDA868D-37E7-BF00-2598-06FFA2B79189}"/>
          </ac:picMkLst>
        </pc:picChg>
      </pc:sldChg>
    </pc:docChg>
  </pc:docChgLst>
  <pc:docChgLst>
    <pc:chgData name="Saumya Varshney" userId="S::saumya.varshney@sjsu.edu::001bbee2-de8d-466b-8131-0ec0f1cbf3e3" providerId="AD" clId="Web-{1789C6CC-CEA2-DEE1-1760-96B952AD0DFA}"/>
    <pc:docChg chg="addSld delSld modSld sldOrd">
      <pc:chgData name="Saumya Varshney" userId="S::saumya.varshney@sjsu.edu::001bbee2-de8d-466b-8131-0ec0f1cbf3e3" providerId="AD" clId="Web-{1789C6CC-CEA2-DEE1-1760-96B952AD0DFA}" dt="2025-04-08T05:04:12.971" v="411" actId="1076"/>
      <pc:docMkLst>
        <pc:docMk/>
      </pc:docMkLst>
      <pc:sldChg chg="modSp">
        <pc:chgData name="Saumya Varshney" userId="S::saumya.varshney@sjsu.edu::001bbee2-de8d-466b-8131-0ec0f1cbf3e3" providerId="AD" clId="Web-{1789C6CC-CEA2-DEE1-1760-96B952AD0DFA}" dt="2025-04-08T04:09:13.133" v="1" actId="20577"/>
        <pc:sldMkLst>
          <pc:docMk/>
          <pc:sldMk cId="109857222" sldId="256"/>
        </pc:sldMkLst>
        <pc:spChg chg="mod">
          <ac:chgData name="Saumya Varshney" userId="S::saumya.varshney@sjsu.edu::001bbee2-de8d-466b-8131-0ec0f1cbf3e3" providerId="AD" clId="Web-{1789C6CC-CEA2-DEE1-1760-96B952AD0DFA}" dt="2025-04-08T04:09:13.133" v="1" actId="20577"/>
          <ac:spMkLst>
            <pc:docMk/>
            <pc:sldMk cId="109857222" sldId="256"/>
            <ac:spMk id="3" creationId="{00000000-0000-0000-0000-000000000000}"/>
          </ac:spMkLst>
        </pc:spChg>
      </pc:sldChg>
      <pc:sldChg chg="modSp">
        <pc:chgData name="Saumya Varshney" userId="S::saumya.varshney@sjsu.edu::001bbee2-de8d-466b-8131-0ec0f1cbf3e3" providerId="AD" clId="Web-{1789C6CC-CEA2-DEE1-1760-96B952AD0DFA}" dt="2025-04-08T04:25:13.183" v="11" actId="1076"/>
        <pc:sldMkLst>
          <pc:docMk/>
          <pc:sldMk cId="1445686207" sldId="257"/>
        </pc:sldMkLst>
        <pc:spChg chg="mod">
          <ac:chgData name="Saumya Varshney" userId="S::saumya.varshney@sjsu.edu::001bbee2-de8d-466b-8131-0ec0f1cbf3e3" providerId="AD" clId="Web-{1789C6CC-CEA2-DEE1-1760-96B952AD0DFA}" dt="2025-04-08T04:25:13.183" v="11" actId="1076"/>
          <ac:spMkLst>
            <pc:docMk/>
            <pc:sldMk cId="1445686207" sldId="257"/>
            <ac:spMk id="6" creationId="{F193EA1D-A507-449F-9593-50269675E76B}"/>
          </ac:spMkLst>
        </pc:spChg>
        <pc:spChg chg="mod">
          <ac:chgData name="Saumya Varshney" userId="S::saumya.varshney@sjsu.edu::001bbee2-de8d-466b-8131-0ec0f1cbf3e3" providerId="AD" clId="Web-{1789C6CC-CEA2-DEE1-1760-96B952AD0DFA}" dt="2025-04-08T04:24:33.308" v="2" actId="1076"/>
          <ac:spMkLst>
            <pc:docMk/>
            <pc:sldMk cId="1445686207" sldId="257"/>
            <ac:spMk id="29" creationId="{1A483DCC-E2CF-ED42-884D-2A8935AF9433}"/>
          </ac:spMkLst>
        </pc:spChg>
      </pc:sldChg>
      <pc:sldChg chg="del">
        <pc:chgData name="Saumya Varshney" userId="S::saumya.varshney@sjsu.edu::001bbee2-de8d-466b-8131-0ec0f1cbf3e3" providerId="AD" clId="Web-{1789C6CC-CEA2-DEE1-1760-96B952AD0DFA}" dt="2025-04-08T04:55:48.173" v="191"/>
        <pc:sldMkLst>
          <pc:docMk/>
          <pc:sldMk cId="1631918893" sldId="258"/>
        </pc:sldMkLst>
      </pc:sldChg>
      <pc:sldChg chg="ord">
        <pc:chgData name="Saumya Varshney" userId="S::saumya.varshney@sjsu.edu::001bbee2-de8d-466b-8131-0ec0f1cbf3e3" providerId="AD" clId="Web-{1789C6CC-CEA2-DEE1-1760-96B952AD0DFA}" dt="2025-04-08T04:42:20.764" v="190"/>
        <pc:sldMkLst>
          <pc:docMk/>
          <pc:sldMk cId="925255706" sldId="259"/>
        </pc:sldMkLst>
      </pc:sldChg>
      <pc:sldChg chg="addSp delSp modSp">
        <pc:chgData name="Saumya Varshney" userId="S::saumya.varshney@sjsu.edu::001bbee2-de8d-466b-8131-0ec0f1cbf3e3" providerId="AD" clId="Web-{1789C6CC-CEA2-DEE1-1760-96B952AD0DFA}" dt="2025-04-08T04:38:11.279" v="157" actId="20577"/>
        <pc:sldMkLst>
          <pc:docMk/>
          <pc:sldMk cId="3440541623" sldId="266"/>
        </pc:sldMkLst>
        <pc:spChg chg="mod">
          <ac:chgData name="Saumya Varshney" userId="S::saumya.varshney@sjsu.edu::001bbee2-de8d-466b-8131-0ec0f1cbf3e3" providerId="AD" clId="Web-{1789C6CC-CEA2-DEE1-1760-96B952AD0DFA}" dt="2025-04-08T04:38:11.279" v="157" actId="20577"/>
          <ac:spMkLst>
            <pc:docMk/>
            <pc:sldMk cId="3440541623" sldId="266"/>
            <ac:spMk id="2" creationId="{3D8ABB1D-143D-25B0-D9D9-1749C2B1C23E}"/>
          </ac:spMkLst>
        </pc:spChg>
        <pc:spChg chg="add del">
          <ac:chgData name="Saumya Varshney" userId="S::saumya.varshney@sjsu.edu::001bbee2-de8d-466b-8131-0ec0f1cbf3e3" providerId="AD" clId="Web-{1789C6CC-CEA2-DEE1-1760-96B952AD0DFA}" dt="2025-04-08T04:25:55.933" v="27"/>
          <ac:spMkLst>
            <pc:docMk/>
            <pc:sldMk cId="3440541623" sldId="266"/>
            <ac:spMk id="3" creationId="{837728B5-2768-B751-DE74-42FB7EEA0F43}"/>
          </ac:spMkLst>
        </pc:spChg>
        <pc:spChg chg="add del">
          <ac:chgData name="Saumya Varshney" userId="S::saumya.varshney@sjsu.edu::001bbee2-de8d-466b-8131-0ec0f1cbf3e3" providerId="AD" clId="Web-{1789C6CC-CEA2-DEE1-1760-96B952AD0DFA}" dt="2025-04-08T04:26:01.308" v="29"/>
          <ac:spMkLst>
            <pc:docMk/>
            <pc:sldMk cId="3440541623" sldId="266"/>
            <ac:spMk id="4" creationId="{8C81833E-EB3A-394A-E33B-F1A244E87030}"/>
          </ac:spMkLst>
        </pc:spChg>
        <pc:spChg chg="add mod">
          <ac:chgData name="Saumya Varshney" userId="S::saumya.varshney@sjsu.edu::001bbee2-de8d-466b-8131-0ec0f1cbf3e3" providerId="AD" clId="Web-{1789C6CC-CEA2-DEE1-1760-96B952AD0DFA}" dt="2025-04-08T04:31:06.184" v="100" actId="20577"/>
          <ac:spMkLst>
            <pc:docMk/>
            <pc:sldMk cId="3440541623" sldId="266"/>
            <ac:spMk id="6" creationId="{5901E8B4-D9E0-01F4-A831-92AA35EACF77}"/>
          </ac:spMkLst>
        </pc:spChg>
        <pc:spChg chg="del">
          <ac:chgData name="Saumya Varshney" userId="S::saumya.varshney@sjsu.edu::001bbee2-de8d-466b-8131-0ec0f1cbf3e3" providerId="AD" clId="Web-{1789C6CC-CEA2-DEE1-1760-96B952AD0DFA}" dt="2025-04-08T04:26:32.496" v="39"/>
          <ac:spMkLst>
            <pc:docMk/>
            <pc:sldMk cId="3440541623" sldId="266"/>
            <ac:spMk id="24" creationId="{C6178E2A-3410-2518-8604-24934D32713F}"/>
          </ac:spMkLst>
        </pc:spChg>
        <pc:spChg chg="del mod">
          <ac:chgData name="Saumya Varshney" userId="S::saumya.varshney@sjsu.edu::001bbee2-de8d-466b-8131-0ec0f1cbf3e3" providerId="AD" clId="Web-{1789C6CC-CEA2-DEE1-1760-96B952AD0DFA}" dt="2025-04-08T04:26:32.496" v="38"/>
          <ac:spMkLst>
            <pc:docMk/>
            <pc:sldMk cId="3440541623" sldId="266"/>
            <ac:spMk id="29" creationId="{16A67CE0-8622-C9B4-6BAE-7375B1A8CC20}"/>
          </ac:spMkLst>
        </pc:spChg>
      </pc:sldChg>
      <pc:sldChg chg="modSp del">
        <pc:chgData name="Saumya Varshney" userId="S::saumya.varshney@sjsu.edu::001bbee2-de8d-466b-8131-0ec0f1cbf3e3" providerId="AD" clId="Web-{1789C6CC-CEA2-DEE1-1760-96B952AD0DFA}" dt="2025-04-08T04:40:57.077" v="186"/>
        <pc:sldMkLst>
          <pc:docMk/>
          <pc:sldMk cId="1455117756" sldId="267"/>
        </pc:sldMkLst>
        <pc:spChg chg="mod">
          <ac:chgData name="Saumya Varshney" userId="S::saumya.varshney@sjsu.edu::001bbee2-de8d-466b-8131-0ec0f1cbf3e3" providerId="AD" clId="Web-{1789C6CC-CEA2-DEE1-1760-96B952AD0DFA}" dt="2025-04-08T04:30:25.075" v="86" actId="20577"/>
          <ac:spMkLst>
            <pc:docMk/>
            <pc:sldMk cId="1455117756" sldId="267"/>
            <ac:spMk id="2" creationId="{53E96345-60B3-252B-3527-6C75320C048A}"/>
          </ac:spMkLst>
        </pc:spChg>
      </pc:sldChg>
      <pc:sldChg chg="modSp add replId">
        <pc:chgData name="Saumya Varshney" userId="S::saumya.varshney@sjsu.edu::001bbee2-de8d-466b-8131-0ec0f1cbf3e3" providerId="AD" clId="Web-{1789C6CC-CEA2-DEE1-1760-96B952AD0DFA}" dt="2025-04-08T05:02:08.049" v="383" actId="20577"/>
        <pc:sldMkLst>
          <pc:docMk/>
          <pc:sldMk cId="3451268727" sldId="268"/>
        </pc:sldMkLst>
        <pc:spChg chg="mod">
          <ac:chgData name="Saumya Varshney" userId="S::saumya.varshney@sjsu.edu::001bbee2-de8d-466b-8131-0ec0f1cbf3e3" providerId="AD" clId="Web-{1789C6CC-CEA2-DEE1-1760-96B952AD0DFA}" dt="2025-04-08T04:38:00.279" v="151" actId="20577"/>
          <ac:spMkLst>
            <pc:docMk/>
            <pc:sldMk cId="3451268727" sldId="268"/>
            <ac:spMk id="2" creationId="{CD2A6F47-967E-CC00-5234-0D95A1C2EFDF}"/>
          </ac:spMkLst>
        </pc:spChg>
        <pc:spChg chg="mod">
          <ac:chgData name="Saumya Varshney" userId="S::saumya.varshney@sjsu.edu::001bbee2-de8d-466b-8131-0ec0f1cbf3e3" providerId="AD" clId="Web-{1789C6CC-CEA2-DEE1-1760-96B952AD0DFA}" dt="2025-04-08T05:02:08.049" v="383" actId="20577"/>
          <ac:spMkLst>
            <pc:docMk/>
            <pc:sldMk cId="3451268727" sldId="268"/>
            <ac:spMk id="6" creationId="{2612B911-1E50-4EA8-ABE9-F4B731C3AAD1}"/>
          </ac:spMkLst>
        </pc:spChg>
      </pc:sldChg>
      <pc:sldChg chg="modSp add replId">
        <pc:chgData name="Saumya Varshney" userId="S::saumya.varshney@sjsu.edu::001bbee2-de8d-466b-8131-0ec0f1cbf3e3" providerId="AD" clId="Web-{1789C6CC-CEA2-DEE1-1760-96B952AD0DFA}" dt="2025-04-08T04:35:25.794" v="121" actId="20577"/>
        <pc:sldMkLst>
          <pc:docMk/>
          <pc:sldMk cId="2403388916" sldId="269"/>
        </pc:sldMkLst>
        <pc:spChg chg="mod">
          <ac:chgData name="Saumya Varshney" userId="S::saumya.varshney@sjsu.edu::001bbee2-de8d-466b-8131-0ec0f1cbf3e3" providerId="AD" clId="Web-{1789C6CC-CEA2-DEE1-1760-96B952AD0DFA}" dt="2025-04-08T04:34:16.325" v="116" actId="20577"/>
          <ac:spMkLst>
            <pc:docMk/>
            <pc:sldMk cId="2403388916" sldId="269"/>
            <ac:spMk id="2" creationId="{CD2587E7-9F5B-D10D-B920-F4D24DF90FCC}"/>
          </ac:spMkLst>
        </pc:spChg>
        <pc:spChg chg="mod">
          <ac:chgData name="Saumya Varshney" userId="S::saumya.varshney@sjsu.edu::001bbee2-de8d-466b-8131-0ec0f1cbf3e3" providerId="AD" clId="Web-{1789C6CC-CEA2-DEE1-1760-96B952AD0DFA}" dt="2025-04-08T04:35:25.794" v="121" actId="20577"/>
          <ac:spMkLst>
            <pc:docMk/>
            <pc:sldMk cId="2403388916" sldId="269"/>
            <ac:spMk id="6" creationId="{C6EC25E6-8AA2-C702-C538-182796903693}"/>
          </ac:spMkLst>
        </pc:spChg>
      </pc:sldChg>
      <pc:sldChg chg="modSp add replId">
        <pc:chgData name="Saumya Varshney" userId="S::saumya.varshney@sjsu.edu::001bbee2-de8d-466b-8131-0ec0f1cbf3e3" providerId="AD" clId="Web-{1789C6CC-CEA2-DEE1-1760-96B952AD0DFA}" dt="2025-04-08T04:39:20.732" v="166" actId="1076"/>
        <pc:sldMkLst>
          <pc:docMk/>
          <pc:sldMk cId="1102436691" sldId="270"/>
        </pc:sldMkLst>
        <pc:spChg chg="mod">
          <ac:chgData name="Saumya Varshney" userId="S::saumya.varshney@sjsu.edu::001bbee2-de8d-466b-8131-0ec0f1cbf3e3" providerId="AD" clId="Web-{1789C6CC-CEA2-DEE1-1760-96B952AD0DFA}" dt="2025-04-08T04:39:20.732" v="166" actId="1076"/>
          <ac:spMkLst>
            <pc:docMk/>
            <pc:sldMk cId="1102436691" sldId="270"/>
            <ac:spMk id="2" creationId="{6C86E939-6E34-E598-B7FD-D881C6B68E3E}"/>
          </ac:spMkLst>
        </pc:spChg>
        <pc:spChg chg="mod">
          <ac:chgData name="Saumya Varshney" userId="S::saumya.varshney@sjsu.edu::001bbee2-de8d-466b-8131-0ec0f1cbf3e3" providerId="AD" clId="Web-{1789C6CC-CEA2-DEE1-1760-96B952AD0DFA}" dt="2025-04-08T04:38:26.576" v="159" actId="20577"/>
          <ac:spMkLst>
            <pc:docMk/>
            <pc:sldMk cId="1102436691" sldId="270"/>
            <ac:spMk id="6" creationId="{D06C440A-818E-CB36-9DD7-954AADC629FB}"/>
          </ac:spMkLst>
        </pc:spChg>
      </pc:sldChg>
      <pc:sldChg chg="modSp add del replId">
        <pc:chgData name="Saumya Varshney" userId="S::saumya.varshney@sjsu.edu::001bbee2-de8d-466b-8131-0ec0f1cbf3e3" providerId="AD" clId="Web-{1789C6CC-CEA2-DEE1-1760-96B952AD0DFA}" dt="2025-04-08T04:40:42.608" v="185"/>
        <pc:sldMkLst>
          <pc:docMk/>
          <pc:sldMk cId="450078610" sldId="271"/>
        </pc:sldMkLst>
        <pc:spChg chg="mod">
          <ac:chgData name="Saumya Varshney" userId="S::saumya.varshney@sjsu.edu::001bbee2-de8d-466b-8131-0ec0f1cbf3e3" providerId="AD" clId="Web-{1789C6CC-CEA2-DEE1-1760-96B952AD0DFA}" dt="2025-04-08T04:39:33.826" v="169" actId="1076"/>
          <ac:spMkLst>
            <pc:docMk/>
            <pc:sldMk cId="450078610" sldId="271"/>
            <ac:spMk id="2" creationId="{CE50D26F-5942-E5B5-E738-CF42F651AA25}"/>
          </ac:spMkLst>
        </pc:spChg>
        <pc:spChg chg="mod">
          <ac:chgData name="Saumya Varshney" userId="S::saumya.varshney@sjsu.edu::001bbee2-de8d-466b-8131-0ec0f1cbf3e3" providerId="AD" clId="Web-{1789C6CC-CEA2-DEE1-1760-96B952AD0DFA}" dt="2025-04-08T04:28:28.402" v="77" actId="20577"/>
          <ac:spMkLst>
            <pc:docMk/>
            <pc:sldMk cId="450078610" sldId="271"/>
            <ac:spMk id="6" creationId="{D402CB43-5DE1-1527-555D-46226C47A28D}"/>
          </ac:spMkLst>
        </pc:spChg>
      </pc:sldChg>
      <pc:sldChg chg="new del">
        <pc:chgData name="Saumya Varshney" userId="S::saumya.varshney@sjsu.edu::001bbee2-de8d-466b-8131-0ec0f1cbf3e3" providerId="AD" clId="Web-{1789C6CC-CEA2-DEE1-1760-96B952AD0DFA}" dt="2025-04-08T04:30:04.700" v="79"/>
        <pc:sldMkLst>
          <pc:docMk/>
          <pc:sldMk cId="1683559273" sldId="272"/>
        </pc:sldMkLst>
      </pc:sldChg>
      <pc:sldChg chg="add replId">
        <pc:chgData name="Saumya Varshney" userId="S::saumya.varshney@sjsu.edu::001bbee2-de8d-466b-8131-0ec0f1cbf3e3" providerId="AD" clId="Web-{1789C6CC-CEA2-DEE1-1760-96B952AD0DFA}" dt="2025-04-08T04:30:09.543" v="80"/>
        <pc:sldMkLst>
          <pc:docMk/>
          <pc:sldMk cId="3888371143" sldId="272"/>
        </pc:sldMkLst>
      </pc:sldChg>
      <pc:sldChg chg="modSp add replId">
        <pc:chgData name="Saumya Varshney" userId="S::saumya.varshney@sjsu.edu::001bbee2-de8d-466b-8131-0ec0f1cbf3e3" providerId="AD" clId="Web-{1789C6CC-CEA2-DEE1-1760-96B952AD0DFA}" dt="2025-04-08T04:42:12.280" v="189" actId="20577"/>
        <pc:sldMkLst>
          <pc:docMk/>
          <pc:sldMk cId="2893970052" sldId="273"/>
        </pc:sldMkLst>
        <pc:spChg chg="mod">
          <ac:chgData name="Saumya Varshney" userId="S::saumya.varshney@sjsu.edu::001bbee2-de8d-466b-8131-0ec0f1cbf3e3" providerId="AD" clId="Web-{1789C6CC-CEA2-DEE1-1760-96B952AD0DFA}" dt="2025-04-08T04:38:06.607" v="155" actId="20577"/>
          <ac:spMkLst>
            <pc:docMk/>
            <pc:sldMk cId="2893970052" sldId="273"/>
            <ac:spMk id="2" creationId="{81E72AE8-DC7C-6883-3F93-9F4B4CAEA091}"/>
          </ac:spMkLst>
        </pc:spChg>
        <pc:spChg chg="mod">
          <ac:chgData name="Saumya Varshney" userId="S::saumya.varshney@sjsu.edu::001bbee2-de8d-466b-8131-0ec0f1cbf3e3" providerId="AD" clId="Web-{1789C6CC-CEA2-DEE1-1760-96B952AD0DFA}" dt="2025-04-08T04:42:12.280" v="189" actId="20577"/>
          <ac:spMkLst>
            <pc:docMk/>
            <pc:sldMk cId="2893970052" sldId="273"/>
            <ac:spMk id="6" creationId="{B25F3D2B-CE04-42A2-E6EA-EEBF531D3A09}"/>
          </ac:spMkLst>
        </pc:spChg>
      </pc:sldChg>
      <pc:sldChg chg="modSp add replId">
        <pc:chgData name="Saumya Varshney" userId="S::saumya.varshney@sjsu.edu::001bbee2-de8d-466b-8131-0ec0f1cbf3e3" providerId="AD" clId="Web-{1789C6CC-CEA2-DEE1-1760-96B952AD0DFA}" dt="2025-04-08T04:36:54.888" v="125" actId="20577"/>
        <pc:sldMkLst>
          <pc:docMk/>
          <pc:sldMk cId="1851895061" sldId="274"/>
        </pc:sldMkLst>
        <pc:spChg chg="mod">
          <ac:chgData name="Saumya Varshney" userId="S::saumya.varshney@sjsu.edu::001bbee2-de8d-466b-8131-0ec0f1cbf3e3" providerId="AD" clId="Web-{1789C6CC-CEA2-DEE1-1760-96B952AD0DFA}" dt="2025-04-08T04:36:54.888" v="125" actId="20577"/>
          <ac:spMkLst>
            <pc:docMk/>
            <pc:sldMk cId="1851895061" sldId="274"/>
            <ac:spMk id="6" creationId="{05C48B51-B96B-BFC4-0D72-A60B9F8A8FCF}"/>
          </ac:spMkLst>
        </pc:spChg>
      </pc:sldChg>
      <pc:sldChg chg="addSp modSp add replId">
        <pc:chgData name="Saumya Varshney" userId="S::saumya.varshney@sjsu.edu::001bbee2-de8d-466b-8131-0ec0f1cbf3e3" providerId="AD" clId="Web-{1789C6CC-CEA2-DEE1-1760-96B952AD0DFA}" dt="2025-04-08T05:04:12.971" v="411" actId="1076"/>
        <pc:sldMkLst>
          <pc:docMk/>
          <pc:sldMk cId="1496496644" sldId="275"/>
        </pc:sldMkLst>
        <pc:spChg chg="mod">
          <ac:chgData name="Saumya Varshney" userId="S::saumya.varshney@sjsu.edu::001bbee2-de8d-466b-8131-0ec0f1cbf3e3" providerId="AD" clId="Web-{1789C6CC-CEA2-DEE1-1760-96B952AD0DFA}" dt="2025-04-08T04:37:48.060" v="147" actId="20577"/>
          <ac:spMkLst>
            <pc:docMk/>
            <pc:sldMk cId="1496496644" sldId="275"/>
            <ac:spMk id="2" creationId="{182327E9-5E38-5BD0-4B5C-DB8F0854F87E}"/>
          </ac:spMkLst>
        </pc:spChg>
        <pc:spChg chg="mod">
          <ac:chgData name="Saumya Varshney" userId="S::saumya.varshney@sjsu.edu::001bbee2-de8d-466b-8131-0ec0f1cbf3e3" providerId="AD" clId="Web-{1789C6CC-CEA2-DEE1-1760-96B952AD0DFA}" dt="2025-04-08T05:02:31.362" v="384" actId="20577"/>
          <ac:spMkLst>
            <pc:docMk/>
            <pc:sldMk cId="1496496644" sldId="275"/>
            <ac:spMk id="6" creationId="{511BB6CD-287F-7FE0-16FF-6745182BA4E9}"/>
          </ac:spMkLst>
        </pc:spChg>
        <pc:picChg chg="add mod">
          <ac:chgData name="Saumya Varshney" userId="S::saumya.varshney@sjsu.edu::001bbee2-de8d-466b-8131-0ec0f1cbf3e3" providerId="AD" clId="Web-{1789C6CC-CEA2-DEE1-1760-96B952AD0DFA}" dt="2025-04-08T05:04:06.721" v="409" actId="1076"/>
          <ac:picMkLst>
            <pc:docMk/>
            <pc:sldMk cId="1496496644" sldId="275"/>
            <ac:picMk id="3" creationId="{108CC9EC-68F2-5CE9-B5FA-6580BD70851D}"/>
          </ac:picMkLst>
        </pc:picChg>
        <pc:picChg chg="add mod">
          <ac:chgData name="Saumya Varshney" userId="S::saumya.varshney@sjsu.edu::001bbee2-de8d-466b-8131-0ec0f1cbf3e3" providerId="AD" clId="Web-{1789C6CC-CEA2-DEE1-1760-96B952AD0DFA}" dt="2025-04-08T05:04:12.971" v="411" actId="1076"/>
          <ac:picMkLst>
            <pc:docMk/>
            <pc:sldMk cId="1496496644" sldId="275"/>
            <ac:picMk id="4" creationId="{9EC2C85D-50A1-5C85-DFB3-F5B227613261}"/>
          </ac:picMkLst>
        </pc:picChg>
      </pc:sldChg>
      <pc:sldChg chg="modSp add replId">
        <pc:chgData name="Saumya Varshney" userId="S::saumya.varshney@sjsu.edu::001bbee2-de8d-466b-8131-0ec0f1cbf3e3" providerId="AD" clId="Web-{1789C6CC-CEA2-DEE1-1760-96B952AD0DFA}" dt="2025-04-08T04:39:14.936" v="165" actId="1076"/>
        <pc:sldMkLst>
          <pc:docMk/>
          <pc:sldMk cId="2522590000" sldId="276"/>
        </pc:sldMkLst>
        <pc:spChg chg="mod">
          <ac:chgData name="Saumya Varshney" userId="S::saumya.varshney@sjsu.edu::001bbee2-de8d-466b-8131-0ec0f1cbf3e3" providerId="AD" clId="Web-{1789C6CC-CEA2-DEE1-1760-96B952AD0DFA}" dt="2025-04-08T04:39:14.936" v="165" actId="1076"/>
          <ac:spMkLst>
            <pc:docMk/>
            <pc:sldMk cId="2522590000" sldId="276"/>
            <ac:spMk id="2" creationId="{FFD82067-6CAC-3A1E-AC85-6726113649DC}"/>
          </ac:spMkLst>
        </pc:spChg>
        <pc:spChg chg="mod">
          <ac:chgData name="Saumya Varshney" userId="S::saumya.varshney@sjsu.edu::001bbee2-de8d-466b-8131-0ec0f1cbf3e3" providerId="AD" clId="Web-{1789C6CC-CEA2-DEE1-1760-96B952AD0DFA}" dt="2025-04-08T04:39:09.326" v="164" actId="20577"/>
          <ac:spMkLst>
            <pc:docMk/>
            <pc:sldMk cId="2522590000" sldId="276"/>
            <ac:spMk id="6" creationId="{684F4341-2E96-2E38-F395-B9683F346B66}"/>
          </ac:spMkLst>
        </pc:spChg>
      </pc:sldChg>
      <pc:sldChg chg="modSp add replId">
        <pc:chgData name="Saumya Varshney" userId="S::saumya.varshney@sjsu.edu::001bbee2-de8d-466b-8131-0ec0f1cbf3e3" providerId="AD" clId="Web-{1789C6CC-CEA2-DEE1-1760-96B952AD0DFA}" dt="2025-04-08T04:40:34.967" v="184" actId="20577"/>
        <pc:sldMkLst>
          <pc:docMk/>
          <pc:sldMk cId="3921024452" sldId="277"/>
        </pc:sldMkLst>
        <pc:spChg chg="mod">
          <ac:chgData name="Saumya Varshney" userId="S::saumya.varshney@sjsu.edu::001bbee2-de8d-466b-8131-0ec0f1cbf3e3" providerId="AD" clId="Web-{1789C6CC-CEA2-DEE1-1760-96B952AD0DFA}" dt="2025-04-08T04:40:23.483" v="179" actId="20577"/>
          <ac:spMkLst>
            <pc:docMk/>
            <pc:sldMk cId="3921024452" sldId="277"/>
            <ac:spMk id="2" creationId="{E010C7F9-D396-C2C8-08C1-7F55AAA529A9}"/>
          </ac:spMkLst>
        </pc:spChg>
        <pc:spChg chg="mod">
          <ac:chgData name="Saumya Varshney" userId="S::saumya.varshney@sjsu.edu::001bbee2-de8d-466b-8131-0ec0f1cbf3e3" providerId="AD" clId="Web-{1789C6CC-CEA2-DEE1-1760-96B952AD0DFA}" dt="2025-04-08T04:40:34.967" v="184" actId="20577"/>
          <ac:spMkLst>
            <pc:docMk/>
            <pc:sldMk cId="3921024452" sldId="277"/>
            <ac:spMk id="6" creationId="{744B3FB8-9F09-CF06-81AA-C8E98B73E724}"/>
          </ac:spMkLst>
        </pc:spChg>
      </pc:sldChg>
      <pc:sldChg chg="modSp add replId">
        <pc:chgData name="Saumya Varshney" userId="S::saumya.varshney@sjsu.edu::001bbee2-de8d-466b-8131-0ec0f1cbf3e3" providerId="AD" clId="Web-{1789C6CC-CEA2-DEE1-1760-96B952AD0DFA}" dt="2025-04-08T04:40:27.045" v="181" actId="20577"/>
        <pc:sldMkLst>
          <pc:docMk/>
          <pc:sldMk cId="2898787245" sldId="278"/>
        </pc:sldMkLst>
        <pc:spChg chg="mod">
          <ac:chgData name="Saumya Varshney" userId="S::saumya.varshney@sjsu.edu::001bbee2-de8d-466b-8131-0ec0f1cbf3e3" providerId="AD" clId="Web-{1789C6CC-CEA2-DEE1-1760-96B952AD0DFA}" dt="2025-04-08T04:40:27.045" v="181" actId="20577"/>
          <ac:spMkLst>
            <pc:docMk/>
            <pc:sldMk cId="2898787245" sldId="278"/>
            <ac:spMk id="2" creationId="{5470920F-2FE1-43E7-02C2-AC44BF76142A}"/>
          </ac:spMkLst>
        </pc:spChg>
      </pc:sldChg>
      <pc:sldChg chg="addSp delSp modSp add replId">
        <pc:chgData name="Saumya Varshney" userId="S::saumya.varshney@sjsu.edu::001bbee2-de8d-466b-8131-0ec0f1cbf3e3" providerId="AD" clId="Web-{1789C6CC-CEA2-DEE1-1760-96B952AD0DFA}" dt="2025-04-08T05:03:35.690" v="401" actId="1076"/>
        <pc:sldMkLst>
          <pc:docMk/>
          <pc:sldMk cId="258524681" sldId="279"/>
        </pc:sldMkLst>
        <pc:picChg chg="del">
          <ac:chgData name="Saumya Varshney" userId="S::saumya.varshney@sjsu.edu::001bbee2-de8d-466b-8131-0ec0f1cbf3e3" providerId="AD" clId="Web-{1789C6CC-CEA2-DEE1-1760-96B952AD0DFA}" dt="2025-04-08T05:03:30.815" v="399"/>
          <ac:picMkLst>
            <pc:docMk/>
            <pc:sldMk cId="258524681" sldId="279"/>
            <ac:picMk id="3" creationId="{B2C82ACC-FB82-EDB3-8681-8C10CA9D4F8B}"/>
          </ac:picMkLst>
        </pc:picChg>
        <pc:picChg chg="del">
          <ac:chgData name="Saumya Varshney" userId="S::saumya.varshney@sjsu.edu::001bbee2-de8d-466b-8131-0ec0f1cbf3e3" providerId="AD" clId="Web-{1789C6CC-CEA2-DEE1-1760-96B952AD0DFA}" dt="2025-04-08T05:03:30.815" v="398"/>
          <ac:picMkLst>
            <pc:docMk/>
            <pc:sldMk cId="258524681" sldId="279"/>
            <ac:picMk id="4" creationId="{C24FA982-D5A2-5988-0E67-E8413E25BD25}"/>
          </ac:picMkLst>
        </pc:picChg>
        <pc:picChg chg="add mod">
          <ac:chgData name="Saumya Varshney" userId="S::saumya.varshney@sjsu.edu::001bbee2-de8d-466b-8131-0ec0f1cbf3e3" providerId="AD" clId="Web-{1789C6CC-CEA2-DEE1-1760-96B952AD0DFA}" dt="2025-04-08T05:03:35.690" v="401" actId="1076"/>
          <ac:picMkLst>
            <pc:docMk/>
            <pc:sldMk cId="258524681" sldId="279"/>
            <ac:picMk id="5" creationId="{1C7190A9-0729-4F10-596D-3923FE769C03}"/>
          </ac:picMkLst>
        </pc:picChg>
      </pc:sldChg>
      <pc:sldChg chg="addSp delSp modSp add replId">
        <pc:chgData name="Saumya Varshney" userId="S::saumya.varshney@sjsu.edu::001bbee2-de8d-466b-8131-0ec0f1cbf3e3" providerId="AD" clId="Web-{1789C6CC-CEA2-DEE1-1760-96B952AD0DFA}" dt="2025-04-08T05:03:53.002" v="405" actId="1076"/>
        <pc:sldMkLst>
          <pc:docMk/>
          <pc:sldMk cId="3234068509" sldId="280"/>
        </pc:sldMkLst>
        <pc:picChg chg="add mod">
          <ac:chgData name="Saumya Varshney" userId="S::saumya.varshney@sjsu.edu::001bbee2-de8d-466b-8131-0ec0f1cbf3e3" providerId="AD" clId="Web-{1789C6CC-CEA2-DEE1-1760-96B952AD0DFA}" dt="2025-04-08T05:03:53.002" v="405" actId="1076"/>
          <ac:picMkLst>
            <pc:docMk/>
            <pc:sldMk cId="3234068509" sldId="280"/>
            <ac:picMk id="3" creationId="{24A614D1-A197-5EE6-6E8E-372B09EDF21A}"/>
          </ac:picMkLst>
        </pc:picChg>
        <pc:picChg chg="del">
          <ac:chgData name="Saumya Varshney" userId="S::saumya.varshney@sjsu.edu::001bbee2-de8d-466b-8131-0ec0f1cbf3e3" providerId="AD" clId="Web-{1789C6CC-CEA2-DEE1-1760-96B952AD0DFA}" dt="2025-04-08T05:03:49.221" v="403"/>
          <ac:picMkLst>
            <pc:docMk/>
            <pc:sldMk cId="3234068509" sldId="280"/>
            <ac:picMk id="5" creationId="{A0F5BF98-0E2A-1EDF-22DE-F3A426FDA211}"/>
          </ac:picMkLst>
        </pc:picChg>
      </pc:sldChg>
    </pc:docChg>
  </pc:docChgLst>
  <pc:docChgLst>
    <pc:chgData name="Neha Bais Thakur" userId="S::neha.thakur@sjsu.edu::be9649a3-12d8-4ab9-bb9e-2a1e3b0fd4a5" providerId="AD" clId="Web-{914F6E80-7BBB-793E-D32A-A9656E5CFE26}"/>
    <pc:docChg chg="modSld">
      <pc:chgData name="Neha Bais Thakur" userId="S::neha.thakur@sjsu.edu::be9649a3-12d8-4ab9-bb9e-2a1e3b0fd4a5" providerId="AD" clId="Web-{914F6E80-7BBB-793E-D32A-A9656E5CFE26}" dt="2025-05-10T03:21:25.356" v="2" actId="20577"/>
      <pc:docMkLst>
        <pc:docMk/>
      </pc:docMkLst>
      <pc:sldChg chg="modSp">
        <pc:chgData name="Neha Bais Thakur" userId="S::neha.thakur@sjsu.edu::be9649a3-12d8-4ab9-bb9e-2a1e3b0fd4a5" providerId="AD" clId="Web-{914F6E80-7BBB-793E-D32A-A9656E5CFE26}" dt="2025-05-10T03:21:25.356" v="2" actId="20577"/>
        <pc:sldMkLst>
          <pc:docMk/>
          <pc:sldMk cId="1445686207" sldId="257"/>
        </pc:sldMkLst>
        <pc:spChg chg="mod">
          <ac:chgData name="Neha Bais Thakur" userId="S::neha.thakur@sjsu.edu::be9649a3-12d8-4ab9-bb9e-2a1e3b0fd4a5" providerId="AD" clId="Web-{914F6E80-7BBB-793E-D32A-A9656E5CFE26}" dt="2025-05-10T03:21:25.356" v="2" actId="20577"/>
          <ac:spMkLst>
            <pc:docMk/>
            <pc:sldMk cId="1445686207" sldId="257"/>
            <ac:spMk id="5" creationId="{3E0E3877-11EA-819F-833F-8F9C332B9224}"/>
          </ac:spMkLst>
        </pc:spChg>
      </pc:sldChg>
    </pc:docChg>
  </pc:docChgLst>
  <pc:docChgLst>
    <pc:chgData name="Saumya Varshney" userId="S::saumya.varshney@sjsu.edu::001bbee2-de8d-466b-8131-0ec0f1cbf3e3" providerId="AD" clId="Web-{624D3616-EB24-C81A-A0D5-3BC8F93070C7}"/>
    <pc:docChg chg="modSld">
      <pc:chgData name="Saumya Varshney" userId="S::saumya.varshney@sjsu.edu::001bbee2-de8d-466b-8131-0ec0f1cbf3e3" providerId="AD" clId="Web-{624D3616-EB24-C81A-A0D5-3BC8F93070C7}" dt="2025-05-09T20:57:36.235" v="1" actId="1076"/>
      <pc:docMkLst>
        <pc:docMk/>
      </pc:docMkLst>
      <pc:sldChg chg="modSp">
        <pc:chgData name="Saumya Varshney" userId="S::saumya.varshney@sjsu.edu::001bbee2-de8d-466b-8131-0ec0f1cbf3e3" providerId="AD" clId="Web-{624D3616-EB24-C81A-A0D5-3BC8F93070C7}" dt="2025-05-09T20:57:18.954" v="0" actId="14100"/>
        <pc:sldMkLst>
          <pc:docMk/>
          <pc:sldMk cId="3221341804" sldId="287"/>
        </pc:sldMkLst>
        <pc:spChg chg="mod">
          <ac:chgData name="Saumya Varshney" userId="S::saumya.varshney@sjsu.edu::001bbee2-de8d-466b-8131-0ec0f1cbf3e3" providerId="AD" clId="Web-{624D3616-EB24-C81A-A0D5-3BC8F93070C7}" dt="2025-05-09T20:57:18.954" v="0" actId="14100"/>
          <ac:spMkLst>
            <pc:docMk/>
            <pc:sldMk cId="3221341804" sldId="287"/>
            <ac:spMk id="2" creationId="{98A33054-8A0D-2D36-85D8-4758DFF1008F}"/>
          </ac:spMkLst>
        </pc:spChg>
      </pc:sldChg>
      <pc:sldChg chg="modSp">
        <pc:chgData name="Saumya Varshney" userId="S::saumya.varshney@sjsu.edu::001bbee2-de8d-466b-8131-0ec0f1cbf3e3" providerId="AD" clId="Web-{624D3616-EB24-C81A-A0D5-3BC8F93070C7}" dt="2025-05-09T20:57:36.235" v="1" actId="1076"/>
        <pc:sldMkLst>
          <pc:docMk/>
          <pc:sldMk cId="3439470948" sldId="305"/>
        </pc:sldMkLst>
        <pc:picChg chg="mod">
          <ac:chgData name="Saumya Varshney" userId="S::saumya.varshney@sjsu.edu::001bbee2-de8d-466b-8131-0ec0f1cbf3e3" providerId="AD" clId="Web-{624D3616-EB24-C81A-A0D5-3BC8F93070C7}" dt="2025-05-09T20:57:36.235" v="1" actId="1076"/>
          <ac:picMkLst>
            <pc:docMk/>
            <pc:sldMk cId="3439470948" sldId="305"/>
            <ac:picMk id="3" creationId="{103C0200-0D2F-BB0C-E5E9-64EF048600AD}"/>
          </ac:picMkLst>
        </pc:picChg>
      </pc:sldChg>
    </pc:docChg>
  </pc:docChgLst>
  <pc:docChgLst>
    <pc:chgData name="Neha Bais Thakur" userId="S::neha.thakur@sjsu.edu::be9649a3-12d8-4ab9-bb9e-2a1e3b0fd4a5" providerId="AD" clId="Web-{D0CEA751-8D52-8CDD-FCF2-B5FEFAFF10D7}"/>
    <pc:docChg chg="modSld">
      <pc:chgData name="Neha Bais Thakur" userId="S::neha.thakur@sjsu.edu::be9649a3-12d8-4ab9-bb9e-2a1e3b0fd4a5" providerId="AD" clId="Web-{D0CEA751-8D52-8CDD-FCF2-B5FEFAFF10D7}" dt="2025-05-09T20:21:23.811" v="5" actId="1076"/>
      <pc:docMkLst>
        <pc:docMk/>
      </pc:docMkLst>
      <pc:sldChg chg="modSp">
        <pc:chgData name="Neha Bais Thakur" userId="S::neha.thakur@sjsu.edu::be9649a3-12d8-4ab9-bb9e-2a1e3b0fd4a5" providerId="AD" clId="Web-{D0CEA751-8D52-8CDD-FCF2-B5FEFAFF10D7}" dt="2025-05-09T20:21:23.811" v="5" actId="1076"/>
        <pc:sldMkLst>
          <pc:docMk/>
          <pc:sldMk cId="3439470948" sldId="305"/>
        </pc:sldMkLst>
        <pc:picChg chg="mod">
          <ac:chgData name="Neha Bais Thakur" userId="S::neha.thakur@sjsu.edu::be9649a3-12d8-4ab9-bb9e-2a1e3b0fd4a5" providerId="AD" clId="Web-{D0CEA751-8D52-8CDD-FCF2-B5FEFAFF10D7}" dt="2025-05-09T20:21:23.811" v="5" actId="1076"/>
          <ac:picMkLst>
            <pc:docMk/>
            <pc:sldMk cId="3439470948" sldId="305"/>
            <ac:picMk id="3" creationId="{103C0200-0D2F-BB0C-E5E9-64EF048600AD}"/>
          </ac:picMkLst>
        </pc:picChg>
      </pc:sldChg>
    </pc:docChg>
  </pc:docChgLst>
  <pc:docChgLst>
    <pc:chgData name="Saumya Varshney" userId="S::saumya.varshney@sjsu.edu::001bbee2-de8d-466b-8131-0ec0f1cbf3e3" providerId="AD" clId="Web-{7CD5DA8F-999A-EE5F-9D0F-70AB3C361148}"/>
    <pc:docChg chg="delSld modSld">
      <pc:chgData name="Saumya Varshney" userId="S::saumya.varshney@sjsu.edu::001bbee2-de8d-466b-8131-0ec0f1cbf3e3" providerId="AD" clId="Web-{7CD5DA8F-999A-EE5F-9D0F-70AB3C361148}" dt="2025-04-08T14:38:37.838" v="11" actId="20577"/>
      <pc:docMkLst>
        <pc:docMk/>
      </pc:docMkLst>
      <pc:sldChg chg="modSp">
        <pc:chgData name="Saumya Varshney" userId="S::saumya.varshney@sjsu.edu::001bbee2-de8d-466b-8131-0ec0f1cbf3e3" providerId="AD" clId="Web-{7CD5DA8F-999A-EE5F-9D0F-70AB3C361148}" dt="2025-04-08T14:38:37.838" v="11" actId="20577"/>
        <pc:sldMkLst>
          <pc:docMk/>
          <pc:sldMk cId="1445686207" sldId="257"/>
        </pc:sldMkLst>
        <pc:spChg chg="mod">
          <ac:chgData name="Saumya Varshney" userId="S::saumya.varshney@sjsu.edu::001bbee2-de8d-466b-8131-0ec0f1cbf3e3" providerId="AD" clId="Web-{7CD5DA8F-999A-EE5F-9D0F-70AB3C361148}" dt="2025-04-08T14:38:37.838" v="11" actId="20577"/>
          <ac:spMkLst>
            <pc:docMk/>
            <pc:sldMk cId="1445686207" sldId="257"/>
            <ac:spMk id="6" creationId="{F193EA1D-A507-449F-9593-50269675E76B}"/>
          </ac:spMkLst>
        </pc:spChg>
      </pc:sldChg>
      <pc:sldChg chg="del">
        <pc:chgData name="Saumya Varshney" userId="S::saumya.varshney@sjsu.edu::001bbee2-de8d-466b-8131-0ec0f1cbf3e3" providerId="AD" clId="Web-{7CD5DA8F-999A-EE5F-9D0F-70AB3C361148}" dt="2025-04-08T06:58:14.078" v="0"/>
        <pc:sldMkLst>
          <pc:docMk/>
          <pc:sldMk cId="3888371143" sldId="272"/>
        </pc:sldMkLst>
      </pc:sldChg>
    </pc:docChg>
  </pc:docChgLst>
  <pc:docChgLst>
    <pc:chgData name="Anvesh Kumar Chavidi" userId="S::anveshkumar.chavidi@sjsu.edu::d4431183-7092-477d-90bf-5d58e87c899e" providerId="AD" clId="Web-{FC40C2E4-6F25-535F-33AF-376B29AE30D5}"/>
    <pc:docChg chg="addSld delSld modSld">
      <pc:chgData name="Anvesh Kumar Chavidi" userId="S::anveshkumar.chavidi@sjsu.edu::d4431183-7092-477d-90bf-5d58e87c899e" providerId="AD" clId="Web-{FC40C2E4-6F25-535F-33AF-376B29AE30D5}" dt="2025-05-09T20:50:27.598" v="44" actId="20577"/>
      <pc:docMkLst>
        <pc:docMk/>
      </pc:docMkLst>
      <pc:sldChg chg="addSp delSp modSp new del">
        <pc:chgData name="Anvesh Kumar Chavidi" userId="S::anveshkumar.chavidi@sjsu.edu::d4431183-7092-477d-90bf-5d58e87c899e" providerId="AD" clId="Web-{FC40C2E4-6F25-535F-33AF-376B29AE30D5}" dt="2025-05-09T20:42:15.814" v="22"/>
        <pc:sldMkLst>
          <pc:docMk/>
          <pc:sldMk cId="1830695713" sldId="307"/>
        </pc:sldMkLst>
        <pc:spChg chg="del">
          <ac:chgData name="Anvesh Kumar Chavidi" userId="S::anveshkumar.chavidi@sjsu.edu::d4431183-7092-477d-90bf-5d58e87c899e" providerId="AD" clId="Web-{FC40C2E4-6F25-535F-33AF-376B29AE30D5}" dt="2025-05-09T20:38:30.720" v="1"/>
          <ac:spMkLst>
            <pc:docMk/>
            <pc:sldMk cId="1830695713" sldId="307"/>
            <ac:spMk id="3" creationId="{6A57F860-E3B7-6852-80C0-6B67EB658571}"/>
          </ac:spMkLst>
        </pc:spChg>
        <pc:picChg chg="add mod ord">
          <ac:chgData name="Anvesh Kumar Chavidi" userId="S::anveshkumar.chavidi@sjsu.edu::d4431183-7092-477d-90bf-5d58e87c899e" providerId="AD" clId="Web-{FC40C2E4-6F25-535F-33AF-376B29AE30D5}" dt="2025-05-09T20:39:36.022" v="6" actId="14100"/>
          <ac:picMkLst>
            <pc:docMk/>
            <pc:sldMk cId="1830695713" sldId="307"/>
            <ac:picMk id="4" creationId="{8A1E3485-EE2A-7BD1-B171-B589021EDD12}"/>
          </ac:picMkLst>
        </pc:picChg>
        <pc:picChg chg="add mod">
          <ac:chgData name="Anvesh Kumar Chavidi" userId="S::anveshkumar.chavidi@sjsu.edu::d4431183-7092-477d-90bf-5d58e87c899e" providerId="AD" clId="Web-{FC40C2E4-6F25-535F-33AF-376B29AE30D5}" dt="2025-05-09T20:40:18.399" v="11" actId="14100"/>
          <ac:picMkLst>
            <pc:docMk/>
            <pc:sldMk cId="1830695713" sldId="307"/>
            <ac:picMk id="5" creationId="{FC7E0015-EE56-25E4-AF86-E0BD0F363ADC}"/>
          </ac:picMkLst>
        </pc:picChg>
      </pc:sldChg>
      <pc:sldChg chg="addSp delSp modSp add replId">
        <pc:chgData name="Anvesh Kumar Chavidi" userId="S::anveshkumar.chavidi@sjsu.edu::d4431183-7092-477d-90bf-5d58e87c899e" providerId="AD" clId="Web-{FC40C2E4-6F25-535F-33AF-376B29AE30D5}" dt="2025-05-09T20:50:27.598" v="44" actId="20577"/>
        <pc:sldMkLst>
          <pc:docMk/>
          <pc:sldMk cId="4057331671" sldId="308"/>
        </pc:sldMkLst>
        <pc:spChg chg="mod">
          <ac:chgData name="Anvesh Kumar Chavidi" userId="S::anveshkumar.chavidi@sjsu.edu::d4431183-7092-477d-90bf-5d58e87c899e" providerId="AD" clId="Web-{FC40C2E4-6F25-535F-33AF-376B29AE30D5}" dt="2025-05-09T20:50:27.598" v="44" actId="20577"/>
          <ac:spMkLst>
            <pc:docMk/>
            <pc:sldMk cId="4057331671" sldId="308"/>
            <ac:spMk id="2" creationId="{06BF05DB-A9FC-F3F6-3203-A2FCE4399435}"/>
          </ac:spMkLst>
        </pc:spChg>
        <pc:spChg chg="del">
          <ac:chgData name="Anvesh Kumar Chavidi" userId="S::anveshkumar.chavidi@sjsu.edu::d4431183-7092-477d-90bf-5d58e87c899e" providerId="AD" clId="Web-{FC40C2E4-6F25-535F-33AF-376B29AE30D5}" dt="2025-05-09T20:40:37.182" v="13"/>
          <ac:spMkLst>
            <pc:docMk/>
            <pc:sldMk cId="4057331671" sldId="308"/>
            <ac:spMk id="6" creationId="{04EBD4C6-D6D2-49E1-59BF-D2AE55E7656D}"/>
          </ac:spMkLst>
        </pc:spChg>
        <pc:spChg chg="add del mod">
          <ac:chgData name="Anvesh Kumar Chavidi" userId="S::anveshkumar.chavidi@sjsu.edu::d4431183-7092-477d-90bf-5d58e87c899e" providerId="AD" clId="Web-{FC40C2E4-6F25-535F-33AF-376B29AE30D5}" dt="2025-05-09T20:40:42.698" v="14"/>
          <ac:spMkLst>
            <pc:docMk/>
            <pc:sldMk cId="4057331671" sldId="308"/>
            <ac:spMk id="7" creationId="{5D9C92B2-63F5-106E-09E8-0FA714F34ED5}"/>
          </ac:spMkLst>
        </pc:spChg>
        <pc:picChg chg="del">
          <ac:chgData name="Anvesh Kumar Chavidi" userId="S::anveshkumar.chavidi@sjsu.edu::d4431183-7092-477d-90bf-5d58e87c899e" providerId="AD" clId="Web-{FC40C2E4-6F25-535F-33AF-376B29AE30D5}" dt="2025-05-09T20:40:44.948" v="15"/>
          <ac:picMkLst>
            <pc:docMk/>
            <pc:sldMk cId="4057331671" sldId="308"/>
            <ac:picMk id="4" creationId="{61322509-99E5-9CFF-8D30-704C0779D552}"/>
          </ac:picMkLst>
        </pc:picChg>
        <pc:picChg chg="del">
          <ac:chgData name="Anvesh Kumar Chavidi" userId="S::anveshkumar.chavidi@sjsu.edu::d4431183-7092-477d-90bf-5d58e87c899e" providerId="AD" clId="Web-{FC40C2E4-6F25-535F-33AF-376B29AE30D5}" dt="2025-05-09T20:40:46.917" v="16"/>
          <ac:picMkLst>
            <pc:docMk/>
            <pc:sldMk cId="4057331671" sldId="308"/>
            <ac:picMk id="5" creationId="{D10779B4-E4EE-FFC1-F3A8-746CFCDD03D0}"/>
          </ac:picMkLst>
        </pc:picChg>
        <pc:picChg chg="add mod">
          <ac:chgData name="Anvesh Kumar Chavidi" userId="S::anveshkumar.chavidi@sjsu.edu::d4431183-7092-477d-90bf-5d58e87c899e" providerId="AD" clId="Web-{FC40C2E4-6F25-535F-33AF-376B29AE30D5}" dt="2025-05-09T20:42:42.410" v="25" actId="14100"/>
          <ac:picMkLst>
            <pc:docMk/>
            <pc:sldMk cId="4057331671" sldId="308"/>
            <ac:picMk id="9" creationId="{4B65313B-D0E7-639A-0F83-F8F2F0A76CBB}"/>
          </ac:picMkLst>
        </pc:picChg>
        <pc:picChg chg="add mod">
          <ac:chgData name="Anvesh Kumar Chavidi" userId="S::anveshkumar.chavidi@sjsu.edu::d4431183-7092-477d-90bf-5d58e87c899e" providerId="AD" clId="Web-{FC40C2E4-6F25-535F-33AF-376B29AE30D5}" dt="2025-05-09T20:42:48.473" v="26" actId="14100"/>
          <ac:picMkLst>
            <pc:docMk/>
            <pc:sldMk cId="4057331671" sldId="308"/>
            <ac:picMk id="11" creationId="{4201B7EF-6BFD-EC0F-6F5C-8D8BAEEE3F5A}"/>
          </ac:picMkLst>
        </pc:picChg>
      </pc:sldChg>
    </pc:docChg>
  </pc:docChgLst>
  <pc:docChgLst>
    <pc:chgData name="Neha Bais Thakur" userId="S::neha.thakur@sjsu.edu::be9649a3-12d8-4ab9-bb9e-2a1e3b0fd4a5" providerId="AD" clId="Web-{86B2BB7F-8F7E-BB4B-6CC6-B45CB60783F1}"/>
    <pc:docChg chg="addSld modSld sldOrd">
      <pc:chgData name="Neha Bais Thakur" userId="S::neha.thakur@sjsu.edu::be9649a3-12d8-4ab9-bb9e-2a1e3b0fd4a5" providerId="AD" clId="Web-{86B2BB7F-8F7E-BB4B-6CC6-B45CB60783F1}" dt="2025-04-08T07:12:24.717" v="830" actId="20577"/>
      <pc:docMkLst>
        <pc:docMk/>
      </pc:docMkLst>
      <pc:sldChg chg="modSp">
        <pc:chgData name="Neha Bais Thakur" userId="S::neha.thakur@sjsu.edu::be9649a3-12d8-4ab9-bb9e-2a1e3b0fd4a5" providerId="AD" clId="Web-{86B2BB7F-8F7E-BB4B-6CC6-B45CB60783F1}" dt="2025-04-08T07:12:24.717" v="830" actId="20577"/>
        <pc:sldMkLst>
          <pc:docMk/>
          <pc:sldMk cId="2403388916" sldId="269"/>
        </pc:sldMkLst>
        <pc:spChg chg="mod">
          <ac:chgData name="Neha Bais Thakur" userId="S::neha.thakur@sjsu.edu::be9649a3-12d8-4ab9-bb9e-2a1e3b0fd4a5" providerId="AD" clId="Web-{86B2BB7F-8F7E-BB4B-6CC6-B45CB60783F1}" dt="2025-04-08T07:12:24.717" v="830" actId="20577"/>
          <ac:spMkLst>
            <pc:docMk/>
            <pc:sldMk cId="2403388916" sldId="269"/>
            <ac:spMk id="6" creationId="{C6EC25E6-8AA2-C702-C538-182796903693}"/>
          </ac:spMkLst>
        </pc:spChg>
      </pc:sldChg>
      <pc:sldChg chg="addSp delSp modSp">
        <pc:chgData name="Neha Bais Thakur" userId="S::neha.thakur@sjsu.edu::be9649a3-12d8-4ab9-bb9e-2a1e3b0fd4a5" providerId="AD" clId="Web-{86B2BB7F-8F7E-BB4B-6CC6-B45CB60783F1}" dt="2025-04-08T06:47:42.883" v="722" actId="1076"/>
        <pc:sldMkLst>
          <pc:docMk/>
          <pc:sldMk cId="1851895061" sldId="274"/>
        </pc:sldMkLst>
        <pc:spChg chg="add del mod">
          <ac:chgData name="Neha Bais Thakur" userId="S::neha.thakur@sjsu.edu::be9649a3-12d8-4ab9-bb9e-2a1e3b0fd4a5" providerId="AD" clId="Web-{86B2BB7F-8F7E-BB4B-6CC6-B45CB60783F1}" dt="2025-04-08T06:47:14.725" v="719"/>
          <ac:spMkLst>
            <pc:docMk/>
            <pc:sldMk cId="1851895061" sldId="274"/>
            <ac:spMk id="4" creationId="{8D4DAE5F-B532-1F07-B841-57CE4455BB97}"/>
          </ac:spMkLst>
        </pc:spChg>
        <pc:spChg chg="del mod">
          <ac:chgData name="Neha Bais Thakur" userId="S::neha.thakur@sjsu.edu::be9649a3-12d8-4ab9-bb9e-2a1e3b0fd4a5" providerId="AD" clId="Web-{86B2BB7F-8F7E-BB4B-6CC6-B45CB60783F1}" dt="2025-04-08T06:47:03.131" v="718"/>
          <ac:spMkLst>
            <pc:docMk/>
            <pc:sldMk cId="1851895061" sldId="274"/>
            <ac:spMk id="6" creationId="{05C48B51-B96B-BFC4-0D72-A60B9F8A8FCF}"/>
          </ac:spMkLst>
        </pc:spChg>
        <pc:picChg chg="add mod ord">
          <ac:chgData name="Neha Bais Thakur" userId="S::neha.thakur@sjsu.edu::be9649a3-12d8-4ab9-bb9e-2a1e3b0fd4a5" providerId="AD" clId="Web-{86B2BB7F-8F7E-BB4B-6CC6-B45CB60783F1}" dt="2025-04-08T06:47:21.976" v="720" actId="1076"/>
          <ac:picMkLst>
            <pc:docMk/>
            <pc:sldMk cId="1851895061" sldId="274"/>
            <ac:picMk id="5" creationId="{DF01DE40-B1E5-7B70-FD8C-6AFED603AB12}"/>
          </ac:picMkLst>
        </pc:picChg>
        <pc:picChg chg="add mod">
          <ac:chgData name="Neha Bais Thakur" userId="S::neha.thakur@sjsu.edu::be9649a3-12d8-4ab9-bb9e-2a1e3b0fd4a5" providerId="AD" clId="Web-{86B2BB7F-8F7E-BB4B-6CC6-B45CB60783F1}" dt="2025-04-08T06:47:42.883" v="722" actId="1076"/>
          <ac:picMkLst>
            <pc:docMk/>
            <pc:sldMk cId="1851895061" sldId="274"/>
            <ac:picMk id="7" creationId="{1FAD5E0F-018C-EA10-E7CB-6326FA3ADFB0}"/>
          </ac:picMkLst>
        </pc:picChg>
      </pc:sldChg>
      <pc:sldChg chg="addSp delSp modSp add mod replId modClrScheme delDesignElem chgLayout">
        <pc:chgData name="Neha Bais Thakur" userId="S::neha.thakur@sjsu.edu::be9649a3-12d8-4ab9-bb9e-2a1e3b0fd4a5" providerId="AD" clId="Web-{86B2BB7F-8F7E-BB4B-6CC6-B45CB60783F1}" dt="2025-04-08T06:46:20.223" v="715" actId="20577"/>
        <pc:sldMkLst>
          <pc:docMk/>
          <pc:sldMk cId="3802483445" sldId="285"/>
        </pc:sldMkLst>
        <pc:spChg chg="mod ord">
          <ac:chgData name="Neha Bais Thakur" userId="S::neha.thakur@sjsu.edu::be9649a3-12d8-4ab9-bb9e-2a1e3b0fd4a5" providerId="AD" clId="Web-{86B2BB7F-8F7E-BB4B-6CC6-B45CB60783F1}" dt="2025-04-08T06:42:57.700" v="559"/>
          <ac:spMkLst>
            <pc:docMk/>
            <pc:sldMk cId="3802483445" sldId="285"/>
            <ac:spMk id="2" creationId="{4F7E222B-DF21-89D6-B9B4-D5B81B24240C}"/>
          </ac:spMkLst>
        </pc:spChg>
        <pc:spChg chg="add del mod ord">
          <ac:chgData name="Neha Bais Thakur" userId="S::neha.thakur@sjsu.edu::be9649a3-12d8-4ab9-bb9e-2a1e3b0fd4a5" providerId="AD" clId="Web-{86B2BB7F-8F7E-BB4B-6CC6-B45CB60783F1}" dt="2025-04-08T06:42:57.700" v="559"/>
          <ac:spMkLst>
            <pc:docMk/>
            <pc:sldMk cId="3802483445" sldId="285"/>
            <ac:spMk id="4" creationId="{600D5E63-3EBA-5989-36ED-E4A31C4FB9D3}"/>
          </ac:spMkLst>
        </pc:spChg>
        <pc:spChg chg="mod ord">
          <ac:chgData name="Neha Bais Thakur" userId="S::neha.thakur@sjsu.edu::be9649a3-12d8-4ab9-bb9e-2a1e3b0fd4a5" providerId="AD" clId="Web-{86B2BB7F-8F7E-BB4B-6CC6-B45CB60783F1}" dt="2025-04-08T06:42:57.700" v="559"/>
          <ac:spMkLst>
            <pc:docMk/>
            <pc:sldMk cId="3802483445" sldId="285"/>
            <ac:spMk id="6" creationId="{CB38C1EE-D103-D95D-649F-58F80FCB1E41}"/>
          </ac:spMkLst>
        </pc:spChg>
        <pc:spChg chg="add del mod">
          <ac:chgData name="Neha Bais Thakur" userId="S::neha.thakur@sjsu.edu::be9649a3-12d8-4ab9-bb9e-2a1e3b0fd4a5" providerId="AD" clId="Web-{86B2BB7F-8F7E-BB4B-6CC6-B45CB60783F1}" dt="2025-04-08T06:43:36.468" v="566"/>
          <ac:spMkLst>
            <pc:docMk/>
            <pc:sldMk cId="3802483445" sldId="285"/>
            <ac:spMk id="7" creationId="{1002FD57-BB10-83F2-D83E-E48DF44A4ACC}"/>
          </ac:spMkLst>
        </pc:spChg>
        <pc:spChg chg="add mod">
          <ac:chgData name="Neha Bais Thakur" userId="S::neha.thakur@sjsu.edu::be9649a3-12d8-4ab9-bb9e-2a1e3b0fd4a5" providerId="AD" clId="Web-{86B2BB7F-8F7E-BB4B-6CC6-B45CB60783F1}" dt="2025-04-08T06:46:20.223" v="715" actId="20577"/>
          <ac:spMkLst>
            <pc:docMk/>
            <pc:sldMk cId="3802483445" sldId="285"/>
            <ac:spMk id="9" creationId="{691365CD-E8B7-4706-1362-8526524D3CA5}"/>
          </ac:spMkLst>
        </pc:spChg>
        <pc:spChg chg="add del">
          <ac:chgData name="Neha Bais Thakur" userId="S::neha.thakur@sjsu.edu::be9649a3-12d8-4ab9-bb9e-2a1e3b0fd4a5" providerId="AD" clId="Web-{86B2BB7F-8F7E-BB4B-6CC6-B45CB60783F1}" dt="2025-04-08T06:42:57.700" v="559"/>
          <ac:spMkLst>
            <pc:docMk/>
            <pc:sldMk cId="3802483445" sldId="285"/>
            <ac:spMk id="25" creationId="{5D34BAEE-B216-820F-425C-F802811D3D39}"/>
          </ac:spMkLst>
        </pc:spChg>
        <pc:spChg chg="add del">
          <ac:chgData name="Neha Bais Thakur" userId="S::neha.thakur@sjsu.edu::be9649a3-12d8-4ab9-bb9e-2a1e3b0fd4a5" providerId="AD" clId="Web-{86B2BB7F-8F7E-BB4B-6CC6-B45CB60783F1}" dt="2025-04-08T06:42:57.700" v="559"/>
          <ac:spMkLst>
            <pc:docMk/>
            <pc:sldMk cId="3802483445" sldId="285"/>
            <ac:spMk id="26" creationId="{BDCEEDB0-AB90-3492-8334-62C3ADD834FF}"/>
          </ac:spMkLst>
        </pc:spChg>
        <pc:spChg chg="add del">
          <ac:chgData name="Neha Bais Thakur" userId="S::neha.thakur@sjsu.edu::be9649a3-12d8-4ab9-bb9e-2a1e3b0fd4a5" providerId="AD" clId="Web-{86B2BB7F-8F7E-BB4B-6CC6-B45CB60783F1}" dt="2025-04-08T06:42:57.700" v="559"/>
          <ac:spMkLst>
            <pc:docMk/>
            <pc:sldMk cId="3802483445" sldId="285"/>
            <ac:spMk id="27" creationId="{EA23068B-307F-7FC7-2ECD-A1652ECB8AF9}"/>
          </ac:spMkLst>
        </pc:spChg>
        <pc:spChg chg="add del">
          <ac:chgData name="Neha Bais Thakur" userId="S::neha.thakur@sjsu.edu::be9649a3-12d8-4ab9-bb9e-2a1e3b0fd4a5" providerId="AD" clId="Web-{86B2BB7F-8F7E-BB4B-6CC6-B45CB60783F1}" dt="2025-04-08T06:42:57.700" v="559"/>
          <ac:spMkLst>
            <pc:docMk/>
            <pc:sldMk cId="3802483445" sldId="285"/>
            <ac:spMk id="28" creationId="{4D47FADC-566F-3F36-0FCF-6911D3EC9B70}"/>
          </ac:spMkLst>
        </pc:spChg>
        <pc:picChg chg="add mod">
          <ac:chgData name="Neha Bais Thakur" userId="S::neha.thakur@sjsu.edu::be9649a3-12d8-4ab9-bb9e-2a1e3b0fd4a5" providerId="AD" clId="Web-{86B2BB7F-8F7E-BB4B-6CC6-B45CB60783F1}" dt="2025-04-08T06:42:21.309" v="557" actId="1076"/>
          <ac:picMkLst>
            <pc:docMk/>
            <pc:sldMk cId="3802483445" sldId="285"/>
            <ac:picMk id="3" creationId="{F963C075-3961-A0E7-3E70-D8908E9C93D2}"/>
          </ac:picMkLst>
        </pc:picChg>
      </pc:sldChg>
      <pc:sldChg chg="addSp delSp modSp add ord replId">
        <pc:chgData name="Neha Bais Thakur" userId="S::neha.thakur@sjsu.edu::be9649a3-12d8-4ab9-bb9e-2a1e3b0fd4a5" providerId="AD" clId="Web-{86B2BB7F-8F7E-BB4B-6CC6-B45CB60783F1}" dt="2025-04-08T06:52:00.079" v="825" actId="20577"/>
        <pc:sldMkLst>
          <pc:docMk/>
          <pc:sldMk cId="331208124" sldId="286"/>
        </pc:sldMkLst>
        <pc:spChg chg="add mod">
          <ac:chgData name="Neha Bais Thakur" userId="S::neha.thakur@sjsu.edu::be9649a3-12d8-4ab9-bb9e-2a1e3b0fd4a5" providerId="AD" clId="Web-{86B2BB7F-8F7E-BB4B-6CC6-B45CB60783F1}" dt="2025-04-08T06:52:00.079" v="825" actId="20577"/>
          <ac:spMkLst>
            <pc:docMk/>
            <pc:sldMk cId="331208124" sldId="286"/>
            <ac:spMk id="7" creationId="{C9A00D3E-B8AB-8F28-5C2A-89D6B3044535}"/>
          </ac:spMkLst>
        </pc:spChg>
        <pc:spChg chg="del">
          <ac:chgData name="Neha Bais Thakur" userId="S::neha.thakur@sjsu.edu::be9649a3-12d8-4ab9-bb9e-2a1e3b0fd4a5" providerId="AD" clId="Web-{86B2BB7F-8F7E-BB4B-6CC6-B45CB60783F1}" dt="2025-04-08T06:48:46.119" v="725"/>
          <ac:spMkLst>
            <pc:docMk/>
            <pc:sldMk cId="331208124" sldId="286"/>
            <ac:spMk id="9" creationId="{A589EDA9-BBAC-0AC4-3BCF-675BE96F17E4}"/>
          </ac:spMkLst>
        </pc:spChg>
        <pc:picChg chg="del">
          <ac:chgData name="Neha Bais Thakur" userId="S::neha.thakur@sjsu.edu::be9649a3-12d8-4ab9-bb9e-2a1e3b0fd4a5" providerId="AD" clId="Web-{86B2BB7F-8F7E-BB4B-6CC6-B45CB60783F1}" dt="2025-04-08T06:48:40.744" v="724"/>
          <ac:picMkLst>
            <pc:docMk/>
            <pc:sldMk cId="331208124" sldId="286"/>
            <ac:picMk id="3" creationId="{004C8E39-198D-DB75-926A-D3120C490BED}"/>
          </ac:picMkLst>
        </pc:picChg>
        <pc:picChg chg="add mod">
          <ac:chgData name="Neha Bais Thakur" userId="S::neha.thakur@sjsu.edu::be9649a3-12d8-4ab9-bb9e-2a1e3b0fd4a5" providerId="AD" clId="Web-{86B2BB7F-8F7E-BB4B-6CC6-B45CB60783F1}" dt="2025-04-08T06:49:12.730" v="729" actId="1076"/>
          <ac:picMkLst>
            <pc:docMk/>
            <pc:sldMk cId="331208124" sldId="286"/>
            <ac:picMk id="4" creationId="{8E91F077-ABC6-7B93-A279-BEF70D5C340F}"/>
          </ac:picMkLst>
        </pc:picChg>
        <pc:picChg chg="add mod">
          <ac:chgData name="Neha Bais Thakur" userId="S::neha.thakur@sjsu.edu::be9649a3-12d8-4ab9-bb9e-2a1e3b0fd4a5" providerId="AD" clId="Web-{86B2BB7F-8F7E-BB4B-6CC6-B45CB60783F1}" dt="2025-04-08T06:50:28.873" v="734" actId="1076"/>
          <ac:picMkLst>
            <pc:docMk/>
            <pc:sldMk cId="331208124" sldId="286"/>
            <ac:picMk id="5" creationId="{66BFB47C-6DC0-1F35-0293-AB4F4906060E}"/>
          </ac:picMkLst>
        </pc:picChg>
      </pc:sldChg>
    </pc:docChg>
  </pc:docChgLst>
  <pc:docChgLst>
    <pc:chgData name="Neha Bais Thakur" userId="S::neha.thakur@sjsu.edu::be9649a3-12d8-4ab9-bb9e-2a1e3b0fd4a5" providerId="AD" clId="Web-{38EF9D86-90FD-3E1D-F3DE-CF7D61CA18C7}"/>
    <pc:docChg chg="modSld">
      <pc:chgData name="Neha Bais Thakur" userId="S::neha.thakur@sjsu.edu::be9649a3-12d8-4ab9-bb9e-2a1e3b0fd4a5" providerId="AD" clId="Web-{38EF9D86-90FD-3E1D-F3DE-CF7D61CA18C7}" dt="2025-05-09T19:40:16.128" v="0"/>
      <pc:docMkLst>
        <pc:docMk/>
      </pc:docMkLst>
      <pc:sldChg chg="delSp">
        <pc:chgData name="Neha Bais Thakur" userId="S::neha.thakur@sjsu.edu::be9649a3-12d8-4ab9-bb9e-2a1e3b0fd4a5" providerId="AD" clId="Web-{38EF9D86-90FD-3E1D-F3DE-CF7D61CA18C7}" dt="2025-05-09T19:40:16.128" v="0"/>
        <pc:sldMkLst>
          <pc:docMk/>
          <pc:sldMk cId="331208124" sldId="286"/>
        </pc:sldMkLst>
        <pc:picChg chg="del">
          <ac:chgData name="Neha Bais Thakur" userId="S::neha.thakur@sjsu.edu::be9649a3-12d8-4ab9-bb9e-2a1e3b0fd4a5" providerId="AD" clId="Web-{38EF9D86-90FD-3E1D-F3DE-CF7D61CA18C7}" dt="2025-05-09T19:40:16.128" v="0"/>
          <ac:picMkLst>
            <pc:docMk/>
            <pc:sldMk cId="331208124" sldId="286"/>
            <ac:picMk id="4" creationId="{8E91F077-ABC6-7B93-A279-BEF70D5C340F}"/>
          </ac:picMkLst>
        </pc:picChg>
      </pc:sldChg>
    </pc:docChg>
  </pc:docChgLst>
  <pc:docChgLst>
    <pc:chgData name="Eshita Gupta" userId="S::eshita.gupta@sjsu.edu::a594506c-bb79-455f-bece-ac219df81104" providerId="AD" clId="Web-{277AAD52-2AF5-8BBE-27CC-8C872BBA87ED}"/>
    <pc:docChg chg="modSld">
      <pc:chgData name="Eshita Gupta" userId="S::eshita.gupta@sjsu.edu::a594506c-bb79-455f-bece-ac219df81104" providerId="AD" clId="Web-{277AAD52-2AF5-8BBE-27CC-8C872BBA87ED}" dt="2025-05-10T03:08:05.901" v="8" actId="1076"/>
      <pc:docMkLst>
        <pc:docMk/>
      </pc:docMkLst>
      <pc:sldChg chg="addSp delSp modSp">
        <pc:chgData name="Eshita Gupta" userId="S::eshita.gupta@sjsu.edu::a594506c-bb79-455f-bece-ac219df81104" providerId="AD" clId="Web-{277AAD52-2AF5-8BBE-27CC-8C872BBA87ED}" dt="2025-05-10T03:05:30.733" v="2" actId="14100"/>
        <pc:sldMkLst>
          <pc:docMk/>
          <pc:sldMk cId="88651128" sldId="284"/>
        </pc:sldMkLst>
        <pc:spChg chg="add del mod">
          <ac:chgData name="Eshita Gupta" userId="S::eshita.gupta@sjsu.edu::a594506c-bb79-455f-bece-ac219df81104" providerId="AD" clId="Web-{277AAD52-2AF5-8BBE-27CC-8C872BBA87ED}" dt="2025-05-10T03:05:22.280" v="1"/>
          <ac:spMkLst>
            <pc:docMk/>
            <pc:sldMk cId="88651128" sldId="284"/>
            <ac:spMk id="6" creationId="{4FB309C8-1F82-1DBF-92B2-B1517BEFA62D}"/>
          </ac:spMkLst>
        </pc:spChg>
        <pc:picChg chg="del">
          <ac:chgData name="Eshita Gupta" userId="S::eshita.gupta@sjsu.edu::a594506c-bb79-455f-bece-ac219df81104" providerId="AD" clId="Web-{277AAD52-2AF5-8BBE-27CC-8C872BBA87ED}" dt="2025-05-10T03:05:20.576" v="0"/>
          <ac:picMkLst>
            <pc:docMk/>
            <pc:sldMk cId="88651128" sldId="284"/>
            <ac:picMk id="3" creationId="{3BCF77C8-4C11-5247-E205-80AD3182BA24}"/>
          </ac:picMkLst>
        </pc:picChg>
        <pc:picChg chg="add mod ord">
          <ac:chgData name="Eshita Gupta" userId="S::eshita.gupta@sjsu.edu::a594506c-bb79-455f-bece-ac219df81104" providerId="AD" clId="Web-{277AAD52-2AF5-8BBE-27CC-8C872BBA87ED}" dt="2025-05-10T03:05:30.733" v="2" actId="14100"/>
          <ac:picMkLst>
            <pc:docMk/>
            <pc:sldMk cId="88651128" sldId="284"/>
            <ac:picMk id="7" creationId="{F83DB5CC-94FC-C012-AFF7-E45F06080013}"/>
          </ac:picMkLst>
        </pc:picChg>
      </pc:sldChg>
      <pc:sldChg chg="addSp delSp modSp">
        <pc:chgData name="Eshita Gupta" userId="S::eshita.gupta@sjsu.edu::a594506c-bb79-455f-bece-ac219df81104" providerId="AD" clId="Web-{277AAD52-2AF5-8BBE-27CC-8C872BBA87ED}" dt="2025-05-10T03:08:05.901" v="8" actId="1076"/>
        <pc:sldMkLst>
          <pc:docMk/>
          <pc:sldMk cId="1999825136" sldId="306"/>
        </pc:sldMkLst>
        <pc:picChg chg="del">
          <ac:chgData name="Eshita Gupta" userId="S::eshita.gupta@sjsu.edu::a594506c-bb79-455f-bece-ac219df81104" providerId="AD" clId="Web-{277AAD52-2AF5-8BBE-27CC-8C872BBA87ED}" dt="2025-05-10T03:07:38.743" v="3"/>
          <ac:picMkLst>
            <pc:docMk/>
            <pc:sldMk cId="1999825136" sldId="306"/>
            <ac:picMk id="3" creationId="{7091C34A-FEA5-7C65-46A7-7C4938BDAAC9}"/>
          </ac:picMkLst>
        </pc:picChg>
        <pc:picChg chg="add mod">
          <ac:chgData name="Eshita Gupta" userId="S::eshita.gupta@sjsu.edu::a594506c-bb79-455f-bece-ac219df81104" providerId="AD" clId="Web-{277AAD52-2AF5-8BBE-27CC-8C872BBA87ED}" dt="2025-05-10T03:08:05.901" v="8" actId="1076"/>
          <ac:picMkLst>
            <pc:docMk/>
            <pc:sldMk cId="1999825136" sldId="306"/>
            <ac:picMk id="4" creationId="{6E9938FC-DED5-1515-1757-86E0A3D3E8B9}"/>
          </ac:picMkLst>
        </pc:picChg>
      </pc:sldChg>
    </pc:docChg>
  </pc:docChgLst>
  <pc:docChgLst>
    <pc:chgData name="Neha Bais Thakur" userId="be9649a3-12d8-4ab9-bb9e-2a1e3b0fd4a5" providerId="ADAL" clId="{AE6C45BA-3DF6-6D4D-AAF0-FCE28A7D411C}"/>
    <pc:docChg chg="undo custSel modSld sldOrd">
      <pc:chgData name="Neha Bais Thakur" userId="be9649a3-12d8-4ab9-bb9e-2a1e3b0fd4a5" providerId="ADAL" clId="{AE6C45BA-3DF6-6D4D-AAF0-FCE28A7D411C}" dt="2025-05-10T06:07:22.332" v="231" actId="20577"/>
      <pc:docMkLst>
        <pc:docMk/>
      </pc:docMkLst>
      <pc:sldChg chg="modSp mod ord">
        <pc:chgData name="Neha Bais Thakur" userId="be9649a3-12d8-4ab9-bb9e-2a1e3b0fd4a5" providerId="ADAL" clId="{AE6C45BA-3DF6-6D4D-AAF0-FCE28A7D411C}" dt="2025-05-10T06:05:19.537" v="206" actId="20578"/>
        <pc:sldMkLst>
          <pc:docMk/>
          <pc:sldMk cId="3451268727" sldId="268"/>
        </pc:sldMkLst>
        <pc:spChg chg="mod">
          <ac:chgData name="Neha Bais Thakur" userId="be9649a3-12d8-4ab9-bb9e-2a1e3b0fd4a5" providerId="ADAL" clId="{AE6C45BA-3DF6-6D4D-AAF0-FCE28A7D411C}" dt="2025-05-09T19:41:39.959" v="10" actId="20577"/>
          <ac:spMkLst>
            <pc:docMk/>
            <pc:sldMk cId="3451268727" sldId="268"/>
            <ac:spMk id="6" creationId="{2612B911-1E50-4EA8-ABE9-F4B731C3AAD1}"/>
          </ac:spMkLst>
        </pc:spChg>
      </pc:sldChg>
      <pc:sldChg chg="modSp mod">
        <pc:chgData name="Neha Bais Thakur" userId="be9649a3-12d8-4ab9-bb9e-2a1e3b0fd4a5" providerId="ADAL" clId="{AE6C45BA-3DF6-6D4D-AAF0-FCE28A7D411C}" dt="2025-05-09T19:42:38.196" v="12" actId="1076"/>
        <pc:sldMkLst>
          <pc:docMk/>
          <pc:sldMk cId="1102436691" sldId="270"/>
        </pc:sldMkLst>
        <pc:spChg chg="mod">
          <ac:chgData name="Neha Bais Thakur" userId="be9649a3-12d8-4ab9-bb9e-2a1e3b0fd4a5" providerId="ADAL" clId="{AE6C45BA-3DF6-6D4D-AAF0-FCE28A7D411C}" dt="2025-05-09T19:42:34.190" v="11" actId="1076"/>
          <ac:spMkLst>
            <pc:docMk/>
            <pc:sldMk cId="1102436691" sldId="270"/>
            <ac:spMk id="6" creationId="{D06C440A-818E-CB36-9DD7-954AADC629FB}"/>
          </ac:spMkLst>
        </pc:spChg>
        <pc:picChg chg="mod">
          <ac:chgData name="Neha Bais Thakur" userId="be9649a3-12d8-4ab9-bb9e-2a1e3b0fd4a5" providerId="ADAL" clId="{AE6C45BA-3DF6-6D4D-AAF0-FCE28A7D411C}" dt="2025-05-09T19:42:38.196" v="12" actId="1076"/>
          <ac:picMkLst>
            <pc:docMk/>
            <pc:sldMk cId="1102436691" sldId="270"/>
            <ac:picMk id="3" creationId="{64EE630D-B6B5-4FA7-0198-FD0C34BC4051}"/>
          </ac:picMkLst>
        </pc:picChg>
      </pc:sldChg>
      <pc:sldChg chg="addSp delSp modSp mod">
        <pc:chgData name="Neha Bais Thakur" userId="be9649a3-12d8-4ab9-bb9e-2a1e3b0fd4a5" providerId="ADAL" clId="{AE6C45BA-3DF6-6D4D-AAF0-FCE28A7D411C}" dt="2025-05-10T06:00:49.373" v="136" actId="20577"/>
        <pc:sldMkLst>
          <pc:docMk/>
          <pc:sldMk cId="1851895061" sldId="274"/>
        </pc:sldMkLst>
        <pc:spChg chg="mod">
          <ac:chgData name="Neha Bais Thakur" userId="be9649a3-12d8-4ab9-bb9e-2a1e3b0fd4a5" providerId="ADAL" clId="{AE6C45BA-3DF6-6D4D-AAF0-FCE28A7D411C}" dt="2025-05-10T06:00:49.373" v="136" actId="20577"/>
          <ac:spMkLst>
            <pc:docMk/>
            <pc:sldMk cId="1851895061" sldId="274"/>
            <ac:spMk id="2" creationId="{02F6FFF9-403F-54B5-BD86-8727A2025FC9}"/>
          </ac:spMkLst>
        </pc:spChg>
        <pc:spChg chg="add del mod">
          <ac:chgData name="Neha Bais Thakur" userId="be9649a3-12d8-4ab9-bb9e-2a1e3b0fd4a5" providerId="ADAL" clId="{AE6C45BA-3DF6-6D4D-AAF0-FCE28A7D411C}" dt="2025-05-10T05:57:50.646" v="45" actId="478"/>
          <ac:spMkLst>
            <pc:docMk/>
            <pc:sldMk cId="1851895061" sldId="274"/>
            <ac:spMk id="4" creationId="{681EDCB4-6AC0-8C2B-0F61-49D9EF80127C}"/>
          </ac:spMkLst>
        </pc:spChg>
        <pc:picChg chg="del">
          <ac:chgData name="Neha Bais Thakur" userId="be9649a3-12d8-4ab9-bb9e-2a1e3b0fd4a5" providerId="ADAL" clId="{AE6C45BA-3DF6-6D4D-AAF0-FCE28A7D411C}" dt="2025-05-10T05:57:44.811" v="43" actId="478"/>
          <ac:picMkLst>
            <pc:docMk/>
            <pc:sldMk cId="1851895061" sldId="274"/>
            <ac:picMk id="5" creationId="{DF01DE40-B1E5-7B70-FD8C-6AFED603AB12}"/>
          </ac:picMkLst>
        </pc:picChg>
        <pc:picChg chg="del">
          <ac:chgData name="Neha Bais Thakur" userId="be9649a3-12d8-4ab9-bb9e-2a1e3b0fd4a5" providerId="ADAL" clId="{AE6C45BA-3DF6-6D4D-AAF0-FCE28A7D411C}" dt="2025-05-10T05:57:51.954" v="46" actId="478"/>
          <ac:picMkLst>
            <pc:docMk/>
            <pc:sldMk cId="1851895061" sldId="274"/>
            <ac:picMk id="7" creationId="{1FAD5E0F-018C-EA10-E7CB-6326FA3ADFB0}"/>
          </ac:picMkLst>
        </pc:picChg>
        <pc:picChg chg="add mod">
          <ac:chgData name="Neha Bais Thakur" userId="be9649a3-12d8-4ab9-bb9e-2a1e3b0fd4a5" providerId="ADAL" clId="{AE6C45BA-3DF6-6D4D-AAF0-FCE28A7D411C}" dt="2025-05-10T05:58:06.279" v="51" actId="14100"/>
          <ac:picMkLst>
            <pc:docMk/>
            <pc:sldMk cId="1851895061" sldId="274"/>
            <ac:picMk id="8" creationId="{1C921615-0731-37CC-5414-913597D9B429}"/>
          </ac:picMkLst>
        </pc:picChg>
      </pc:sldChg>
      <pc:sldChg chg="ord">
        <pc:chgData name="Neha Bais Thakur" userId="be9649a3-12d8-4ab9-bb9e-2a1e3b0fd4a5" providerId="ADAL" clId="{AE6C45BA-3DF6-6D4D-AAF0-FCE28A7D411C}" dt="2025-05-10T06:05:19.537" v="206" actId="20578"/>
        <pc:sldMkLst>
          <pc:docMk/>
          <pc:sldMk cId="1496496644" sldId="275"/>
        </pc:sldMkLst>
      </pc:sldChg>
      <pc:sldChg chg="modSp mod">
        <pc:chgData name="Neha Bais Thakur" userId="be9649a3-12d8-4ab9-bb9e-2a1e3b0fd4a5" providerId="ADAL" clId="{AE6C45BA-3DF6-6D4D-AAF0-FCE28A7D411C}" dt="2025-05-09T19:42:56.010" v="18" actId="1076"/>
        <pc:sldMkLst>
          <pc:docMk/>
          <pc:sldMk cId="2522590000" sldId="276"/>
        </pc:sldMkLst>
        <pc:picChg chg="mod">
          <ac:chgData name="Neha Bais Thakur" userId="be9649a3-12d8-4ab9-bb9e-2a1e3b0fd4a5" providerId="ADAL" clId="{AE6C45BA-3DF6-6D4D-AAF0-FCE28A7D411C}" dt="2025-05-09T19:42:50.019" v="16" actId="1076"/>
          <ac:picMkLst>
            <pc:docMk/>
            <pc:sldMk cId="2522590000" sldId="276"/>
            <ac:picMk id="8" creationId="{6FF0153F-F874-2CDF-BCBF-4C3F7B3786A4}"/>
          </ac:picMkLst>
        </pc:picChg>
        <pc:picChg chg="mod">
          <ac:chgData name="Neha Bais Thakur" userId="be9649a3-12d8-4ab9-bb9e-2a1e3b0fd4a5" providerId="ADAL" clId="{AE6C45BA-3DF6-6D4D-AAF0-FCE28A7D411C}" dt="2025-05-09T19:42:56.010" v="18" actId="1076"/>
          <ac:picMkLst>
            <pc:docMk/>
            <pc:sldMk cId="2522590000" sldId="276"/>
            <ac:picMk id="10" creationId="{F91754B5-20B2-1D70-77DA-DF6BA1D2BF5C}"/>
          </ac:picMkLst>
        </pc:picChg>
      </pc:sldChg>
      <pc:sldChg chg="addSp delSp modSp mod">
        <pc:chgData name="Neha Bais Thakur" userId="be9649a3-12d8-4ab9-bb9e-2a1e3b0fd4a5" providerId="ADAL" clId="{AE6C45BA-3DF6-6D4D-AAF0-FCE28A7D411C}" dt="2025-05-10T05:59:08.878" v="64" actId="20577"/>
        <pc:sldMkLst>
          <pc:docMk/>
          <pc:sldMk cId="3802483445" sldId="285"/>
        </pc:sldMkLst>
        <pc:spChg chg="mod">
          <ac:chgData name="Neha Bais Thakur" userId="be9649a3-12d8-4ab9-bb9e-2a1e3b0fd4a5" providerId="ADAL" clId="{AE6C45BA-3DF6-6D4D-AAF0-FCE28A7D411C}" dt="2025-05-10T05:59:08.878" v="64" actId="20577"/>
          <ac:spMkLst>
            <pc:docMk/>
            <pc:sldMk cId="3802483445" sldId="285"/>
            <ac:spMk id="2" creationId="{4F7E222B-DF21-89D6-B9B4-D5B81B24240C}"/>
          </ac:spMkLst>
        </pc:spChg>
        <pc:picChg chg="del">
          <ac:chgData name="Neha Bais Thakur" userId="be9649a3-12d8-4ab9-bb9e-2a1e3b0fd4a5" providerId="ADAL" clId="{AE6C45BA-3DF6-6D4D-AAF0-FCE28A7D411C}" dt="2025-05-10T05:58:28.519" v="52" actId="478"/>
          <ac:picMkLst>
            <pc:docMk/>
            <pc:sldMk cId="3802483445" sldId="285"/>
            <ac:picMk id="3" creationId="{F963C075-3961-A0E7-3E70-D8908E9C93D2}"/>
          </ac:picMkLst>
        </pc:picChg>
        <pc:picChg chg="add mod">
          <ac:chgData name="Neha Bais Thakur" userId="be9649a3-12d8-4ab9-bb9e-2a1e3b0fd4a5" providerId="ADAL" clId="{AE6C45BA-3DF6-6D4D-AAF0-FCE28A7D411C}" dt="2025-05-10T05:58:35.394" v="54" actId="1076"/>
          <ac:picMkLst>
            <pc:docMk/>
            <pc:sldMk cId="3802483445" sldId="285"/>
            <ac:picMk id="5" creationId="{AEC88DD2-B0F8-A6C4-8458-E5DEB15BE58C}"/>
          </ac:picMkLst>
        </pc:picChg>
      </pc:sldChg>
      <pc:sldChg chg="addSp delSp modSp mod">
        <pc:chgData name="Neha Bais Thakur" userId="be9649a3-12d8-4ab9-bb9e-2a1e3b0fd4a5" providerId="ADAL" clId="{AE6C45BA-3DF6-6D4D-AAF0-FCE28A7D411C}" dt="2025-05-10T06:07:22.332" v="231" actId="20577"/>
        <pc:sldMkLst>
          <pc:docMk/>
          <pc:sldMk cId="331208124" sldId="286"/>
        </pc:sldMkLst>
        <pc:spChg chg="mod">
          <ac:chgData name="Neha Bais Thakur" userId="be9649a3-12d8-4ab9-bb9e-2a1e3b0fd4a5" providerId="ADAL" clId="{AE6C45BA-3DF6-6D4D-AAF0-FCE28A7D411C}" dt="2025-05-10T06:07:22.332" v="231" actId="20577"/>
          <ac:spMkLst>
            <pc:docMk/>
            <pc:sldMk cId="331208124" sldId="286"/>
            <ac:spMk id="2" creationId="{88357499-63A0-0AEB-51F5-7DE1DDF1F566}"/>
          </ac:spMkLst>
        </pc:spChg>
        <pc:spChg chg="mod">
          <ac:chgData name="Neha Bais Thakur" userId="be9649a3-12d8-4ab9-bb9e-2a1e3b0fd4a5" providerId="ADAL" clId="{AE6C45BA-3DF6-6D4D-AAF0-FCE28A7D411C}" dt="2025-05-10T06:04:05.568" v="203" actId="20577"/>
          <ac:spMkLst>
            <pc:docMk/>
            <pc:sldMk cId="331208124" sldId="286"/>
            <ac:spMk id="7" creationId="{C9A00D3E-B8AB-8F28-5C2A-89D6B3044535}"/>
          </ac:spMkLst>
        </pc:spChg>
        <pc:picChg chg="del">
          <ac:chgData name="Neha Bais Thakur" userId="be9649a3-12d8-4ab9-bb9e-2a1e3b0fd4a5" providerId="ADAL" clId="{AE6C45BA-3DF6-6D4D-AAF0-FCE28A7D411C}" dt="2025-05-09T19:40:54.548" v="0" actId="478"/>
          <ac:picMkLst>
            <pc:docMk/>
            <pc:sldMk cId="331208124" sldId="286"/>
            <ac:picMk id="4" creationId="{8E91F077-ABC6-7B93-A279-BEF70D5C340F}"/>
          </ac:picMkLst>
        </pc:picChg>
        <pc:picChg chg="del">
          <ac:chgData name="Neha Bais Thakur" userId="be9649a3-12d8-4ab9-bb9e-2a1e3b0fd4a5" providerId="ADAL" clId="{AE6C45BA-3DF6-6D4D-AAF0-FCE28A7D411C}" dt="2025-05-09T19:41:20.692" v="5" actId="478"/>
          <ac:picMkLst>
            <pc:docMk/>
            <pc:sldMk cId="331208124" sldId="286"/>
            <ac:picMk id="5" creationId="{66BFB47C-6DC0-1F35-0293-AB4F4906060E}"/>
          </ac:picMkLst>
        </pc:picChg>
        <pc:picChg chg="add mod">
          <ac:chgData name="Neha Bais Thakur" userId="be9649a3-12d8-4ab9-bb9e-2a1e3b0fd4a5" providerId="ADAL" clId="{AE6C45BA-3DF6-6D4D-AAF0-FCE28A7D411C}" dt="2025-05-09T19:41:02.811" v="4" actId="1076"/>
          <ac:picMkLst>
            <pc:docMk/>
            <pc:sldMk cId="331208124" sldId="286"/>
            <ac:picMk id="8" creationId="{9BB8F2AB-9965-07F0-1727-42583DA82DF9}"/>
          </ac:picMkLst>
        </pc:picChg>
        <pc:picChg chg="add mod">
          <ac:chgData name="Neha Bais Thakur" userId="be9649a3-12d8-4ab9-bb9e-2a1e3b0fd4a5" providerId="ADAL" clId="{AE6C45BA-3DF6-6D4D-AAF0-FCE28A7D411C}" dt="2025-05-09T19:41:28.769" v="8" actId="1076"/>
          <ac:picMkLst>
            <pc:docMk/>
            <pc:sldMk cId="331208124" sldId="286"/>
            <ac:picMk id="10" creationId="{19097BF7-B551-2EC3-850F-F532F595D76E}"/>
          </ac:picMkLst>
        </pc:picChg>
      </pc:sldChg>
      <pc:sldChg chg="addSp delSp modSp mod">
        <pc:chgData name="Neha Bais Thakur" userId="be9649a3-12d8-4ab9-bb9e-2a1e3b0fd4a5" providerId="ADAL" clId="{AE6C45BA-3DF6-6D4D-AAF0-FCE28A7D411C}" dt="2025-05-10T05:10:25.049" v="42" actId="1076"/>
        <pc:sldMkLst>
          <pc:docMk/>
          <pc:sldMk cId="367291128" sldId="309"/>
        </pc:sldMkLst>
        <pc:spChg chg="del mod">
          <ac:chgData name="Neha Bais Thakur" userId="be9649a3-12d8-4ab9-bb9e-2a1e3b0fd4a5" providerId="ADAL" clId="{AE6C45BA-3DF6-6D4D-AAF0-FCE28A7D411C}" dt="2025-05-10T05:04:49.009" v="30" actId="478"/>
          <ac:spMkLst>
            <pc:docMk/>
            <pc:sldMk cId="367291128" sldId="309"/>
            <ac:spMk id="4" creationId="{617DAE7B-91F5-4C1E-B299-65F48689B15C}"/>
          </ac:spMkLst>
        </pc:spChg>
        <pc:spChg chg="add del mod">
          <ac:chgData name="Neha Bais Thakur" userId="be9649a3-12d8-4ab9-bb9e-2a1e3b0fd4a5" providerId="ADAL" clId="{AE6C45BA-3DF6-6D4D-AAF0-FCE28A7D411C}" dt="2025-05-10T05:04:51.790" v="32"/>
          <ac:spMkLst>
            <pc:docMk/>
            <pc:sldMk cId="367291128" sldId="309"/>
            <ac:spMk id="5" creationId="{29F4327E-9ECA-5E22-2A15-C6C595B93505}"/>
          </ac:spMkLst>
        </pc:spChg>
        <pc:picChg chg="add del mod">
          <ac:chgData name="Neha Bais Thakur" userId="be9649a3-12d8-4ab9-bb9e-2a1e3b0fd4a5" providerId="ADAL" clId="{AE6C45BA-3DF6-6D4D-AAF0-FCE28A7D411C}" dt="2025-05-10T05:07:03.337" v="33" actId="478"/>
          <ac:picMkLst>
            <pc:docMk/>
            <pc:sldMk cId="367291128" sldId="309"/>
            <ac:picMk id="3" creationId="{07AF32BB-50F7-3074-A8EC-FABBF6F39973}"/>
          </ac:picMkLst>
        </pc:picChg>
        <pc:picChg chg="add mod">
          <ac:chgData name="Neha Bais Thakur" userId="be9649a3-12d8-4ab9-bb9e-2a1e3b0fd4a5" providerId="ADAL" clId="{AE6C45BA-3DF6-6D4D-AAF0-FCE28A7D411C}" dt="2025-05-10T05:10:25.049" v="42" actId="1076"/>
          <ac:picMkLst>
            <pc:docMk/>
            <pc:sldMk cId="367291128" sldId="309"/>
            <ac:picMk id="3" creationId="{A3A65DDD-8C96-8827-5C67-283E4DDD0CF8}"/>
          </ac:picMkLst>
        </pc:picChg>
        <pc:picChg chg="add del mod">
          <ac:chgData name="Neha Bais Thakur" userId="be9649a3-12d8-4ab9-bb9e-2a1e3b0fd4a5" providerId="ADAL" clId="{AE6C45BA-3DF6-6D4D-AAF0-FCE28A7D411C}" dt="2025-05-10T05:10:19.626" v="39" actId="478"/>
          <ac:picMkLst>
            <pc:docMk/>
            <pc:sldMk cId="367291128" sldId="309"/>
            <ac:picMk id="4" creationId="{0F08CE21-F735-C324-5A7C-B21ECAE35E7A}"/>
          </ac:picMkLst>
        </pc:picChg>
      </pc:sldChg>
    </pc:docChg>
  </pc:docChgLst>
  <pc:docChgLst>
    <pc:chgData name="Anvesh Kumar Chavidi" userId="S::anveshkumar.chavidi@sjsu.edu::d4431183-7092-477d-90bf-5d58e87c899e" providerId="AD" clId="Web-{7881DD56-8BDF-BAE3-0E6C-57034A9C3E84}"/>
    <pc:docChg chg="modSld">
      <pc:chgData name="Anvesh Kumar Chavidi" userId="S::anveshkumar.chavidi@sjsu.edu::d4431183-7092-477d-90bf-5d58e87c899e" providerId="AD" clId="Web-{7881DD56-8BDF-BAE3-0E6C-57034A9C3E84}" dt="2025-04-08T05:40:38.572" v="60" actId="20577"/>
      <pc:docMkLst>
        <pc:docMk/>
      </pc:docMkLst>
      <pc:sldChg chg="modSp">
        <pc:chgData name="Anvesh Kumar Chavidi" userId="S::anveshkumar.chavidi@sjsu.edu::d4431183-7092-477d-90bf-5d58e87c899e" providerId="AD" clId="Web-{7881DD56-8BDF-BAE3-0E6C-57034A9C3E84}" dt="2025-04-08T05:40:38.572" v="60" actId="20577"/>
        <pc:sldMkLst>
          <pc:docMk/>
          <pc:sldMk cId="109857222" sldId="256"/>
        </pc:sldMkLst>
        <pc:spChg chg="mod">
          <ac:chgData name="Anvesh Kumar Chavidi" userId="S::anveshkumar.chavidi@sjsu.edu::d4431183-7092-477d-90bf-5d58e87c899e" providerId="AD" clId="Web-{7881DD56-8BDF-BAE3-0E6C-57034A9C3E84}" dt="2025-04-08T05:40:38.572" v="60" actId="20577"/>
          <ac:spMkLst>
            <pc:docMk/>
            <pc:sldMk cId="109857222" sldId="256"/>
            <ac:spMk id="3" creationId="{00000000-0000-0000-0000-000000000000}"/>
          </ac:spMkLst>
        </pc:spChg>
      </pc:sldChg>
      <pc:sldChg chg="modSp">
        <pc:chgData name="Anvesh Kumar Chavidi" userId="S::anveshkumar.chavidi@sjsu.edu::d4431183-7092-477d-90bf-5d58e87c899e" providerId="AD" clId="Web-{7881DD56-8BDF-BAE3-0E6C-57034A9C3E84}" dt="2025-04-08T05:40:12.587" v="58" actId="20577"/>
        <pc:sldMkLst>
          <pc:docMk/>
          <pc:sldMk cId="3921024452" sldId="277"/>
        </pc:sldMkLst>
        <pc:spChg chg="mod">
          <ac:chgData name="Anvesh Kumar Chavidi" userId="S::anveshkumar.chavidi@sjsu.edu::d4431183-7092-477d-90bf-5d58e87c899e" providerId="AD" clId="Web-{7881DD56-8BDF-BAE3-0E6C-57034A9C3E84}" dt="2025-04-08T05:40:12.587" v="58" actId="20577"/>
          <ac:spMkLst>
            <pc:docMk/>
            <pc:sldMk cId="3921024452" sldId="277"/>
            <ac:spMk id="2" creationId="{E010C7F9-D396-C2C8-08C1-7F55AAA529A9}"/>
          </ac:spMkLst>
        </pc:spChg>
        <pc:spChg chg="mod">
          <ac:chgData name="Anvesh Kumar Chavidi" userId="S::anveshkumar.chavidi@sjsu.edu::d4431183-7092-477d-90bf-5d58e87c899e" providerId="AD" clId="Web-{7881DD56-8BDF-BAE3-0E6C-57034A9C3E84}" dt="2025-04-08T05:22:09.878" v="37" actId="20577"/>
          <ac:spMkLst>
            <pc:docMk/>
            <pc:sldMk cId="3921024452" sldId="277"/>
            <ac:spMk id="6" creationId="{744B3FB8-9F09-CF06-81AA-C8E98B73E724}"/>
          </ac:spMkLst>
        </pc:spChg>
      </pc:sldChg>
      <pc:sldChg chg="addSp delSp modSp">
        <pc:chgData name="Anvesh Kumar Chavidi" userId="S::anveshkumar.chavidi@sjsu.edu::d4431183-7092-477d-90bf-5d58e87c899e" providerId="AD" clId="Web-{7881DD56-8BDF-BAE3-0E6C-57034A9C3E84}" dt="2025-04-08T05:39:57.619" v="55" actId="20577"/>
        <pc:sldMkLst>
          <pc:docMk/>
          <pc:sldMk cId="2898787245" sldId="278"/>
        </pc:sldMkLst>
        <pc:spChg chg="mod">
          <ac:chgData name="Anvesh Kumar Chavidi" userId="S::anveshkumar.chavidi@sjsu.edu::d4431183-7092-477d-90bf-5d58e87c899e" providerId="AD" clId="Web-{7881DD56-8BDF-BAE3-0E6C-57034A9C3E84}" dt="2025-04-08T05:39:57.619" v="55" actId="20577"/>
          <ac:spMkLst>
            <pc:docMk/>
            <pc:sldMk cId="2898787245" sldId="278"/>
            <ac:spMk id="2" creationId="{5470920F-2FE1-43E7-02C2-AC44BF76142A}"/>
          </ac:spMkLst>
        </pc:spChg>
        <pc:spChg chg="add del mod">
          <ac:chgData name="Anvesh Kumar Chavidi" userId="S::anveshkumar.chavidi@sjsu.edu::d4431183-7092-477d-90bf-5d58e87c899e" providerId="AD" clId="Web-{7881DD56-8BDF-BAE3-0E6C-57034A9C3E84}" dt="2025-04-08T05:39:00.368" v="46"/>
          <ac:spMkLst>
            <pc:docMk/>
            <pc:sldMk cId="2898787245" sldId="278"/>
            <ac:spMk id="3" creationId="{852FCF5B-AAEC-C49E-B7B7-F5D8744BD815}"/>
          </ac:spMkLst>
        </pc:spChg>
        <pc:spChg chg="mod">
          <ac:chgData name="Anvesh Kumar Chavidi" userId="S::anveshkumar.chavidi@sjsu.edu::d4431183-7092-477d-90bf-5d58e87c899e" providerId="AD" clId="Web-{7881DD56-8BDF-BAE3-0E6C-57034A9C3E84}" dt="2025-04-08T05:23:36.894" v="42" actId="14100"/>
          <ac:spMkLst>
            <pc:docMk/>
            <pc:sldMk cId="2898787245" sldId="278"/>
            <ac:spMk id="6" creationId="{13340C93-8683-0522-EEB0-9E81AE85A9C3}"/>
          </ac:spMkLst>
        </pc:spChg>
        <pc:picChg chg="add mod">
          <ac:chgData name="Anvesh Kumar Chavidi" userId="S::anveshkumar.chavidi@sjsu.edu::d4431183-7092-477d-90bf-5d58e87c899e" providerId="AD" clId="Web-{7881DD56-8BDF-BAE3-0E6C-57034A9C3E84}" dt="2025-04-08T05:39:19.009" v="49" actId="14100"/>
          <ac:picMkLst>
            <pc:docMk/>
            <pc:sldMk cId="2898787245" sldId="278"/>
            <ac:picMk id="4" creationId="{AEAA2520-9A04-65D8-9A31-D5343CF43CE2}"/>
          </ac:picMkLst>
        </pc:picChg>
        <pc:picChg chg="add mod">
          <ac:chgData name="Anvesh Kumar Chavidi" userId="S::anveshkumar.chavidi@sjsu.edu::d4431183-7092-477d-90bf-5d58e87c899e" providerId="AD" clId="Web-{7881DD56-8BDF-BAE3-0E6C-57034A9C3E84}" dt="2025-04-08T05:39:37.931" v="53" actId="14100"/>
          <ac:picMkLst>
            <pc:docMk/>
            <pc:sldMk cId="2898787245" sldId="278"/>
            <ac:picMk id="5" creationId="{5539E6DE-0B41-FCEE-04FF-18617D5B9D7F}"/>
          </ac:picMkLst>
        </pc:picChg>
      </pc:sldChg>
    </pc:docChg>
  </pc:docChgLst>
  <pc:docChgLst>
    <pc:chgData name="Anvesh Kumar Chavidi" userId="S::anveshkumar.chavidi@sjsu.edu::d4431183-7092-477d-90bf-5d58e87c899e" providerId="AD" clId="Web-{84CEC5A3-F7CB-4891-C523-C47F5971BCAD}"/>
    <pc:docChg chg="addSld delSld modSld">
      <pc:chgData name="Anvesh Kumar Chavidi" userId="S::anveshkumar.chavidi@sjsu.edu::d4431183-7092-477d-90bf-5d58e87c899e" providerId="AD" clId="Web-{84CEC5A3-F7CB-4891-C523-C47F5971BCAD}" dt="2025-04-08T03:51:37.137" v="336" actId="20577"/>
      <pc:docMkLst>
        <pc:docMk/>
      </pc:docMkLst>
      <pc:sldChg chg="addSp delSp modSp mod setBg">
        <pc:chgData name="Anvesh Kumar Chavidi" userId="S::anveshkumar.chavidi@sjsu.edu::d4431183-7092-477d-90bf-5d58e87c899e" providerId="AD" clId="Web-{84CEC5A3-F7CB-4891-C523-C47F5971BCAD}" dt="2025-04-08T03:20:06.069" v="162" actId="20577"/>
        <pc:sldMkLst>
          <pc:docMk/>
          <pc:sldMk cId="109857222" sldId="256"/>
        </pc:sldMkLst>
        <pc:spChg chg="mod">
          <ac:chgData name="Anvesh Kumar Chavidi" userId="S::anveshkumar.chavidi@sjsu.edu::d4431183-7092-477d-90bf-5d58e87c899e" providerId="AD" clId="Web-{84CEC5A3-F7CB-4891-C523-C47F5971BCAD}" dt="2025-04-08T03:18:30.364" v="79"/>
          <ac:spMkLst>
            <pc:docMk/>
            <pc:sldMk cId="109857222" sldId="256"/>
            <ac:spMk id="2" creationId="{00000000-0000-0000-0000-000000000000}"/>
          </ac:spMkLst>
        </pc:spChg>
        <pc:spChg chg="mod">
          <ac:chgData name="Anvesh Kumar Chavidi" userId="S::anveshkumar.chavidi@sjsu.edu::d4431183-7092-477d-90bf-5d58e87c899e" providerId="AD" clId="Web-{84CEC5A3-F7CB-4891-C523-C47F5971BCAD}" dt="2025-04-08T03:20:06.069" v="162" actId="20577"/>
          <ac:spMkLst>
            <pc:docMk/>
            <pc:sldMk cId="109857222" sldId="256"/>
            <ac:spMk id="3" creationId="{00000000-0000-0000-0000-000000000000}"/>
          </ac:spMkLst>
        </pc:spChg>
        <pc:spChg chg="add del">
          <ac:chgData name="Anvesh Kumar Chavidi" userId="S::anveshkumar.chavidi@sjsu.edu::d4431183-7092-477d-90bf-5d58e87c899e" providerId="AD" clId="Web-{84CEC5A3-F7CB-4891-C523-C47F5971BCAD}" dt="2025-04-08T03:18:22.536" v="76"/>
          <ac:spMkLst>
            <pc:docMk/>
            <pc:sldMk cId="109857222" sldId="256"/>
            <ac:spMk id="8" creationId="{1B15ED52-F352-441B-82BF-E0EA34836D08}"/>
          </ac:spMkLst>
        </pc:spChg>
        <pc:spChg chg="add">
          <ac:chgData name="Anvesh Kumar Chavidi" userId="S::anveshkumar.chavidi@sjsu.edu::d4431183-7092-477d-90bf-5d58e87c899e" providerId="AD" clId="Web-{84CEC5A3-F7CB-4891-C523-C47F5971BCAD}" dt="2025-04-08T03:18:30.364" v="79"/>
          <ac:spMkLst>
            <pc:docMk/>
            <pc:sldMk cId="109857222" sldId="256"/>
            <ac:spMk id="9" creationId="{32E62931-8EB4-42BB-BAAB-D8757BE66D8E}"/>
          </ac:spMkLst>
        </pc:spChg>
        <pc:spChg chg="add del">
          <ac:chgData name="Anvesh Kumar Chavidi" userId="S::anveshkumar.chavidi@sjsu.edu::d4431183-7092-477d-90bf-5d58e87c899e" providerId="AD" clId="Web-{84CEC5A3-F7CB-4891-C523-C47F5971BCAD}" dt="2025-04-08T03:18:22.536" v="76"/>
          <ac:spMkLst>
            <pc:docMk/>
            <pc:sldMk cId="109857222" sldId="256"/>
            <ac:spMk id="10" creationId="{3B2E3793-BFE6-45A2-9B7B-E18844431C99}"/>
          </ac:spMkLst>
        </pc:spChg>
        <pc:spChg chg="add del">
          <ac:chgData name="Anvesh Kumar Chavidi" userId="S::anveshkumar.chavidi@sjsu.edu::d4431183-7092-477d-90bf-5d58e87c899e" providerId="AD" clId="Web-{84CEC5A3-F7CB-4891-C523-C47F5971BCAD}" dt="2025-04-08T03:18:22.536" v="76"/>
          <ac:spMkLst>
            <pc:docMk/>
            <pc:sldMk cId="109857222" sldId="256"/>
            <ac:spMk id="12" creationId="{BC4C4868-CB8F-4AF9-9CDB-8108F2C19B67}"/>
          </ac:spMkLst>
        </pc:spChg>
        <pc:spChg chg="add del">
          <ac:chgData name="Anvesh Kumar Chavidi" userId="S::anveshkumar.chavidi@sjsu.edu::d4431183-7092-477d-90bf-5d58e87c899e" providerId="AD" clId="Web-{84CEC5A3-F7CB-4891-C523-C47F5971BCAD}" dt="2025-04-08T03:18:22.536" v="76"/>
          <ac:spMkLst>
            <pc:docMk/>
            <pc:sldMk cId="109857222" sldId="256"/>
            <ac:spMk id="14" creationId="{375E0459-6403-40CD-989D-56A4407CA12E}"/>
          </ac:spMkLst>
        </pc:spChg>
        <pc:spChg chg="add del">
          <ac:chgData name="Anvesh Kumar Chavidi" userId="S::anveshkumar.chavidi@sjsu.edu::d4431183-7092-477d-90bf-5d58e87c899e" providerId="AD" clId="Web-{84CEC5A3-F7CB-4891-C523-C47F5971BCAD}" dt="2025-04-08T03:18:22.536" v="76"/>
          <ac:spMkLst>
            <pc:docMk/>
            <pc:sldMk cId="109857222" sldId="256"/>
            <ac:spMk id="16" creationId="{53E5B1A8-3AC9-4BD1-9BBC-78CA94F2D1BA}"/>
          </ac:spMkLst>
        </pc:spChg>
        <pc:spChg chg="add del">
          <ac:chgData name="Anvesh Kumar Chavidi" userId="S::anveshkumar.chavidi@sjsu.edu::d4431183-7092-477d-90bf-5d58e87c899e" providerId="AD" clId="Web-{84CEC5A3-F7CB-4891-C523-C47F5971BCAD}" dt="2025-04-08T03:18:30.333" v="78"/>
          <ac:spMkLst>
            <pc:docMk/>
            <pc:sldMk cId="109857222" sldId="256"/>
            <ac:spMk id="18" creationId="{18873D23-2DCF-4B31-A009-95721C06E8E1}"/>
          </ac:spMkLst>
        </pc:spChg>
        <pc:spChg chg="add del">
          <ac:chgData name="Anvesh Kumar Chavidi" userId="S::anveshkumar.chavidi@sjsu.edu::d4431183-7092-477d-90bf-5d58e87c899e" providerId="AD" clId="Web-{84CEC5A3-F7CB-4891-C523-C47F5971BCAD}" dt="2025-04-08T03:18:30.333" v="78"/>
          <ac:spMkLst>
            <pc:docMk/>
            <pc:sldMk cId="109857222" sldId="256"/>
            <ac:spMk id="19" creationId="{C13EF075-D4EF-4929-ADBC-91B27DA19955}"/>
          </ac:spMkLst>
        </pc:spChg>
        <pc:grpChg chg="add del">
          <ac:chgData name="Anvesh Kumar Chavidi" userId="S::anveshkumar.chavidi@sjsu.edu::d4431183-7092-477d-90bf-5d58e87c899e" providerId="AD" clId="Web-{84CEC5A3-F7CB-4891-C523-C47F5971BCAD}" dt="2025-04-08T03:18:30.333" v="78"/>
          <ac:grpSpMkLst>
            <pc:docMk/>
            <pc:sldMk cId="109857222" sldId="256"/>
            <ac:grpSpMk id="20" creationId="{DAA26DFA-AAB2-4973-9C17-16D587C7B198}"/>
          </ac:grpSpMkLst>
        </pc:grpChg>
        <pc:picChg chg="add">
          <ac:chgData name="Anvesh Kumar Chavidi" userId="S::anveshkumar.chavidi@sjsu.edu::d4431183-7092-477d-90bf-5d58e87c899e" providerId="AD" clId="Web-{84CEC5A3-F7CB-4891-C523-C47F5971BCAD}" dt="2025-04-08T03:18:30.364" v="79"/>
          <ac:picMkLst>
            <pc:docMk/>
            <pc:sldMk cId="109857222" sldId="256"/>
            <ac:picMk id="5" creationId="{92C4AD04-5954-86D0-6ACD-B5050B21E3A8}"/>
          </ac:picMkLst>
        </pc:picChg>
      </pc:sldChg>
      <pc:sldChg chg="addSp delSp modSp mod setBg">
        <pc:chgData name="Anvesh Kumar Chavidi" userId="S::anveshkumar.chavidi@sjsu.edu::d4431183-7092-477d-90bf-5d58e87c899e" providerId="AD" clId="Web-{84CEC5A3-F7CB-4891-C523-C47F5971BCAD}" dt="2025-04-08T03:31:19.801" v="293" actId="20577"/>
        <pc:sldMkLst>
          <pc:docMk/>
          <pc:sldMk cId="1445686207" sldId="257"/>
        </pc:sldMkLst>
        <pc:spChg chg="mod">
          <ac:chgData name="Anvesh Kumar Chavidi" userId="S::anveshkumar.chavidi@sjsu.edu::d4431183-7092-477d-90bf-5d58e87c899e" providerId="AD" clId="Web-{84CEC5A3-F7CB-4891-C523-C47F5971BCAD}" dt="2025-04-08T03:23:34.432" v="184" actId="20577"/>
          <ac:spMkLst>
            <pc:docMk/>
            <pc:sldMk cId="1445686207" sldId="257"/>
            <ac:spMk id="2" creationId="{467E5937-AA75-7212-9A08-35870CA5C4D5}"/>
          </ac:spMkLst>
        </pc:spChg>
        <pc:spChg chg="add del">
          <ac:chgData name="Anvesh Kumar Chavidi" userId="S::anveshkumar.chavidi@sjsu.edu::d4431183-7092-477d-90bf-5d58e87c899e" providerId="AD" clId="Web-{84CEC5A3-F7CB-4891-C523-C47F5971BCAD}" dt="2025-04-08T03:07:18.570" v="41"/>
          <ac:spMkLst>
            <pc:docMk/>
            <pc:sldMk cId="1445686207" sldId="257"/>
            <ac:spMk id="3" creationId="{1A483DCC-E2CF-ED42-884D-2A8935AF9433}"/>
          </ac:spMkLst>
        </pc:spChg>
        <pc:spChg chg="add del mod">
          <ac:chgData name="Anvesh Kumar Chavidi" userId="S::anveshkumar.chavidi@sjsu.edu::d4431183-7092-477d-90bf-5d58e87c899e" providerId="AD" clId="Web-{84CEC5A3-F7CB-4891-C523-C47F5971BCAD}" dt="2025-04-08T03:29:22.221" v="251"/>
          <ac:spMkLst>
            <pc:docMk/>
            <pc:sldMk cId="1445686207" sldId="257"/>
            <ac:spMk id="4" creationId="{EF726DB3-6048-311C-55D8-B601AFAD2300}"/>
          </ac:spMkLst>
        </pc:spChg>
        <pc:spChg chg="add mod">
          <ac:chgData name="Anvesh Kumar Chavidi" userId="S::anveshkumar.chavidi@sjsu.edu::d4431183-7092-477d-90bf-5d58e87c899e" providerId="AD" clId="Web-{84CEC5A3-F7CB-4891-C523-C47F5971BCAD}" dt="2025-04-08T03:31:19.801" v="293" actId="20577"/>
          <ac:spMkLst>
            <pc:docMk/>
            <pc:sldMk cId="1445686207" sldId="257"/>
            <ac:spMk id="6" creationId="{F193EA1D-A507-449F-9593-50269675E76B}"/>
          </ac:spMkLst>
        </pc:spChg>
        <pc:spChg chg="add del">
          <ac:chgData name="Anvesh Kumar Chavidi" userId="S::anveshkumar.chavidi@sjsu.edu::d4431183-7092-477d-90bf-5d58e87c899e" providerId="AD" clId="Web-{84CEC5A3-F7CB-4891-C523-C47F5971BCAD}" dt="2025-04-08T03:07:18.554" v="40"/>
          <ac:spMkLst>
            <pc:docMk/>
            <pc:sldMk cId="1445686207" sldId="257"/>
            <ac:spMk id="8" creationId="{1A3C89F8-0D2F-47FF-B903-151248265F47}"/>
          </ac:spMkLst>
        </pc:spChg>
        <pc:spChg chg="add del">
          <ac:chgData name="Anvesh Kumar Chavidi" userId="S::anveshkumar.chavidi@sjsu.edu::d4431183-7092-477d-90bf-5d58e87c899e" providerId="AD" clId="Web-{84CEC5A3-F7CB-4891-C523-C47F5971BCAD}" dt="2025-04-08T03:30:01.487" v="263"/>
          <ac:spMkLst>
            <pc:docMk/>
            <pc:sldMk cId="1445686207" sldId="257"/>
            <ac:spMk id="9" creationId="{641A2A2A-1DA7-A690-812B-FA8F4629D2E2}"/>
          </ac:spMkLst>
        </pc:spChg>
        <pc:spChg chg="add del">
          <ac:chgData name="Anvesh Kumar Chavidi" userId="S::anveshkumar.chavidi@sjsu.edu::d4431183-7092-477d-90bf-5d58e87c899e" providerId="AD" clId="Web-{84CEC5A3-F7CB-4891-C523-C47F5971BCAD}" dt="2025-04-08T03:07:18.554" v="40"/>
          <ac:spMkLst>
            <pc:docMk/>
            <pc:sldMk cId="1445686207" sldId="257"/>
            <ac:spMk id="10" creationId="{C5CB530E-515E-412C-9DF1-5F8FFBD6F383}"/>
          </ac:spMkLst>
        </pc:spChg>
        <pc:spChg chg="add del">
          <ac:chgData name="Anvesh Kumar Chavidi" userId="S::anveshkumar.chavidi@sjsu.edu::d4431183-7092-477d-90bf-5d58e87c899e" providerId="AD" clId="Web-{84CEC5A3-F7CB-4891-C523-C47F5971BCAD}" dt="2025-04-08T03:07:18.554" v="40"/>
          <ac:spMkLst>
            <pc:docMk/>
            <pc:sldMk cId="1445686207" sldId="257"/>
            <ac:spMk id="12" creationId="{712D4376-A578-4FF1-94FC-245E7A6A489F}"/>
          </ac:spMkLst>
        </pc:spChg>
        <pc:spChg chg="add del">
          <ac:chgData name="Anvesh Kumar Chavidi" userId="S::anveshkumar.chavidi@sjsu.edu::d4431183-7092-477d-90bf-5d58e87c899e" providerId="AD" clId="Web-{84CEC5A3-F7CB-4891-C523-C47F5971BCAD}" dt="2025-04-08T03:30:01.049" v="262"/>
          <ac:spMkLst>
            <pc:docMk/>
            <pc:sldMk cId="1445686207" sldId="257"/>
            <ac:spMk id="13" creationId="{3336051D-789E-B618-38C7-8837DD930E40}"/>
          </ac:spMkLst>
        </pc:spChg>
        <pc:spChg chg="add del">
          <ac:chgData name="Anvesh Kumar Chavidi" userId="S::anveshkumar.chavidi@sjsu.edu::d4431183-7092-477d-90bf-5d58e87c899e" providerId="AD" clId="Web-{84CEC5A3-F7CB-4891-C523-C47F5971BCAD}" dt="2025-04-08T03:07:18.554" v="40"/>
          <ac:spMkLst>
            <pc:docMk/>
            <pc:sldMk cId="1445686207" sldId="257"/>
            <ac:spMk id="14" creationId="{AEA7509D-F04F-40CB-A0B3-EEF16499CC9F}"/>
          </ac:spMkLst>
        </pc:spChg>
        <pc:spChg chg="add del">
          <ac:chgData name="Anvesh Kumar Chavidi" userId="S::anveshkumar.chavidi@sjsu.edu::d4431183-7092-477d-90bf-5d58e87c899e" providerId="AD" clId="Web-{84CEC5A3-F7CB-4891-C523-C47F5971BCAD}" dt="2025-04-08T03:07:18.554" v="40"/>
          <ac:spMkLst>
            <pc:docMk/>
            <pc:sldMk cId="1445686207" sldId="257"/>
            <ac:spMk id="18" creationId="{508BEF50-7B1E-49A4-BC19-5F4F1D755E64}"/>
          </ac:spMkLst>
        </pc:spChg>
        <pc:spChg chg="add del">
          <ac:chgData name="Anvesh Kumar Chavidi" userId="S::anveshkumar.chavidi@sjsu.edu::d4431183-7092-477d-90bf-5d58e87c899e" providerId="AD" clId="Web-{84CEC5A3-F7CB-4891-C523-C47F5971BCAD}" dt="2025-04-08T03:07:18.554" v="40"/>
          <ac:spMkLst>
            <pc:docMk/>
            <pc:sldMk cId="1445686207" sldId="257"/>
            <ac:spMk id="20" creationId="{3FBAD350-5664-4811-A208-657FB882D350}"/>
          </ac:spMkLst>
        </pc:spChg>
        <pc:spChg chg="add del">
          <ac:chgData name="Anvesh Kumar Chavidi" userId="S::anveshkumar.chavidi@sjsu.edu::d4431183-7092-477d-90bf-5d58e87c899e" providerId="AD" clId="Web-{84CEC5A3-F7CB-4891-C523-C47F5971BCAD}" dt="2025-04-08T03:07:18.554" v="40"/>
          <ac:spMkLst>
            <pc:docMk/>
            <pc:sldMk cId="1445686207" sldId="257"/>
            <ac:spMk id="22" creationId="{C39ADB8F-D187-49D7-BDCF-C1B6DC727068}"/>
          </ac:spMkLst>
        </pc:spChg>
        <pc:spChg chg="add">
          <ac:chgData name="Anvesh Kumar Chavidi" userId="S::anveshkumar.chavidi@sjsu.edu::d4431183-7092-477d-90bf-5d58e87c899e" providerId="AD" clId="Web-{84CEC5A3-F7CB-4891-C523-C47F5971BCAD}" dt="2025-04-08T03:07:18.570" v="41"/>
          <ac:spMkLst>
            <pc:docMk/>
            <pc:sldMk cId="1445686207" sldId="257"/>
            <ac:spMk id="24" creationId="{1B15ED52-F352-441B-82BF-E0EA34836D08}"/>
          </ac:spMkLst>
        </pc:spChg>
        <pc:spChg chg="add">
          <ac:chgData name="Anvesh Kumar Chavidi" userId="S::anveshkumar.chavidi@sjsu.edu::d4431183-7092-477d-90bf-5d58e87c899e" providerId="AD" clId="Web-{84CEC5A3-F7CB-4891-C523-C47F5971BCAD}" dt="2025-04-08T03:07:18.570" v="41"/>
          <ac:spMkLst>
            <pc:docMk/>
            <pc:sldMk cId="1445686207" sldId="257"/>
            <ac:spMk id="25" creationId="{3B2E3793-BFE6-45A2-9B7B-E18844431C99}"/>
          </ac:spMkLst>
        </pc:spChg>
        <pc:spChg chg="add">
          <ac:chgData name="Anvesh Kumar Chavidi" userId="S::anveshkumar.chavidi@sjsu.edu::d4431183-7092-477d-90bf-5d58e87c899e" providerId="AD" clId="Web-{84CEC5A3-F7CB-4891-C523-C47F5971BCAD}" dt="2025-04-08T03:07:18.570" v="41"/>
          <ac:spMkLst>
            <pc:docMk/>
            <pc:sldMk cId="1445686207" sldId="257"/>
            <ac:spMk id="26" creationId="{BC4C4868-CB8F-4AF9-9CDB-8108F2C19B67}"/>
          </ac:spMkLst>
        </pc:spChg>
        <pc:spChg chg="add">
          <ac:chgData name="Anvesh Kumar Chavidi" userId="S::anveshkumar.chavidi@sjsu.edu::d4431183-7092-477d-90bf-5d58e87c899e" providerId="AD" clId="Web-{84CEC5A3-F7CB-4891-C523-C47F5971BCAD}" dt="2025-04-08T03:07:18.570" v="41"/>
          <ac:spMkLst>
            <pc:docMk/>
            <pc:sldMk cId="1445686207" sldId="257"/>
            <ac:spMk id="27" creationId="{375E0459-6403-40CD-989D-56A4407CA12E}"/>
          </ac:spMkLst>
        </pc:spChg>
        <pc:spChg chg="add">
          <ac:chgData name="Anvesh Kumar Chavidi" userId="S::anveshkumar.chavidi@sjsu.edu::d4431183-7092-477d-90bf-5d58e87c899e" providerId="AD" clId="Web-{84CEC5A3-F7CB-4891-C523-C47F5971BCAD}" dt="2025-04-08T03:07:18.570" v="41"/>
          <ac:spMkLst>
            <pc:docMk/>
            <pc:sldMk cId="1445686207" sldId="257"/>
            <ac:spMk id="28" creationId="{53E5B1A8-3AC9-4BD1-9BBC-78CA94F2D1BA}"/>
          </ac:spMkLst>
        </pc:spChg>
        <pc:spChg chg="add mod">
          <ac:chgData name="Anvesh Kumar Chavidi" userId="S::anveshkumar.chavidi@sjsu.edu::d4431183-7092-477d-90bf-5d58e87c899e" providerId="AD" clId="Web-{84CEC5A3-F7CB-4891-C523-C47F5971BCAD}" dt="2025-04-08T03:27:20.031" v="222" actId="14100"/>
          <ac:spMkLst>
            <pc:docMk/>
            <pc:sldMk cId="1445686207" sldId="257"/>
            <ac:spMk id="29" creationId="{1A483DCC-E2CF-ED42-884D-2A8935AF9433}"/>
          </ac:spMkLst>
        </pc:spChg>
        <pc:cxnChg chg="add del">
          <ac:chgData name="Anvesh Kumar Chavidi" userId="S::anveshkumar.chavidi@sjsu.edu::d4431183-7092-477d-90bf-5d58e87c899e" providerId="AD" clId="Web-{84CEC5A3-F7CB-4891-C523-C47F5971BCAD}" dt="2025-04-08T03:07:18.554" v="40"/>
          <ac:cxnSpMkLst>
            <pc:docMk/>
            <pc:sldMk cId="1445686207" sldId="257"/>
            <ac:cxnSpMk id="16" creationId="{56020367-4FD5-4596-8E10-C5F095CD8DBF}"/>
          </ac:cxnSpMkLst>
        </pc:cxnChg>
      </pc:sldChg>
      <pc:sldChg chg="addSp modSp mod setBg">
        <pc:chgData name="Anvesh Kumar Chavidi" userId="S::anveshkumar.chavidi@sjsu.edu::d4431183-7092-477d-90bf-5d58e87c899e" providerId="AD" clId="Web-{84CEC5A3-F7CB-4891-C523-C47F5971BCAD}" dt="2025-04-08T03:47:59.774" v="323" actId="20577"/>
        <pc:sldMkLst>
          <pc:docMk/>
          <pc:sldMk cId="1631918893" sldId="258"/>
        </pc:sldMkLst>
        <pc:spChg chg="mod">
          <ac:chgData name="Anvesh Kumar Chavidi" userId="S::anveshkumar.chavidi@sjsu.edu::d4431183-7092-477d-90bf-5d58e87c899e" providerId="AD" clId="Web-{84CEC5A3-F7CB-4891-C523-C47F5971BCAD}" dt="2025-04-08T03:07:27.413" v="42"/>
          <ac:spMkLst>
            <pc:docMk/>
            <pc:sldMk cId="1631918893" sldId="258"/>
            <ac:spMk id="2" creationId="{16BA5B81-94F2-F123-CFF7-4471717AFE19}"/>
          </ac:spMkLst>
        </pc:spChg>
        <pc:spChg chg="mod">
          <ac:chgData name="Anvesh Kumar Chavidi" userId="S::anveshkumar.chavidi@sjsu.edu::d4431183-7092-477d-90bf-5d58e87c899e" providerId="AD" clId="Web-{84CEC5A3-F7CB-4891-C523-C47F5971BCAD}" dt="2025-04-08T03:47:59.774" v="323" actId="20577"/>
          <ac:spMkLst>
            <pc:docMk/>
            <pc:sldMk cId="1631918893" sldId="258"/>
            <ac:spMk id="3" creationId="{06941EC9-670B-87DC-70B4-7C4A78FEF972}"/>
          </ac:spMkLst>
        </pc:spChg>
        <pc:spChg chg="add">
          <ac:chgData name="Anvesh Kumar Chavidi" userId="S::anveshkumar.chavidi@sjsu.edu::d4431183-7092-477d-90bf-5d58e87c899e" providerId="AD" clId="Web-{84CEC5A3-F7CB-4891-C523-C47F5971BCAD}" dt="2025-04-08T03:07:27.413" v="42"/>
          <ac:spMkLst>
            <pc:docMk/>
            <pc:sldMk cId="1631918893" sldId="258"/>
            <ac:spMk id="8" creationId="{1B15ED52-F352-441B-82BF-E0EA34836D08}"/>
          </ac:spMkLst>
        </pc:spChg>
        <pc:spChg chg="add">
          <ac:chgData name="Anvesh Kumar Chavidi" userId="S::anveshkumar.chavidi@sjsu.edu::d4431183-7092-477d-90bf-5d58e87c899e" providerId="AD" clId="Web-{84CEC5A3-F7CB-4891-C523-C47F5971BCAD}" dt="2025-04-08T03:07:27.413" v="42"/>
          <ac:spMkLst>
            <pc:docMk/>
            <pc:sldMk cId="1631918893" sldId="258"/>
            <ac:spMk id="10" creationId="{3B2E3793-BFE6-45A2-9B7B-E18844431C99}"/>
          </ac:spMkLst>
        </pc:spChg>
        <pc:spChg chg="add">
          <ac:chgData name="Anvesh Kumar Chavidi" userId="S::anveshkumar.chavidi@sjsu.edu::d4431183-7092-477d-90bf-5d58e87c899e" providerId="AD" clId="Web-{84CEC5A3-F7CB-4891-C523-C47F5971BCAD}" dt="2025-04-08T03:07:27.413" v="42"/>
          <ac:spMkLst>
            <pc:docMk/>
            <pc:sldMk cId="1631918893" sldId="258"/>
            <ac:spMk id="12" creationId="{BC4C4868-CB8F-4AF9-9CDB-8108F2C19B67}"/>
          </ac:spMkLst>
        </pc:spChg>
        <pc:spChg chg="add">
          <ac:chgData name="Anvesh Kumar Chavidi" userId="S::anveshkumar.chavidi@sjsu.edu::d4431183-7092-477d-90bf-5d58e87c899e" providerId="AD" clId="Web-{84CEC5A3-F7CB-4891-C523-C47F5971BCAD}" dt="2025-04-08T03:07:27.413" v="42"/>
          <ac:spMkLst>
            <pc:docMk/>
            <pc:sldMk cId="1631918893" sldId="258"/>
            <ac:spMk id="14" creationId="{375E0459-6403-40CD-989D-56A4407CA12E}"/>
          </ac:spMkLst>
        </pc:spChg>
        <pc:spChg chg="add">
          <ac:chgData name="Anvesh Kumar Chavidi" userId="S::anveshkumar.chavidi@sjsu.edu::d4431183-7092-477d-90bf-5d58e87c899e" providerId="AD" clId="Web-{84CEC5A3-F7CB-4891-C523-C47F5971BCAD}" dt="2025-04-08T03:07:27.413" v="42"/>
          <ac:spMkLst>
            <pc:docMk/>
            <pc:sldMk cId="1631918893" sldId="258"/>
            <ac:spMk id="16" creationId="{53E5B1A8-3AC9-4BD1-9BBC-78CA94F2D1BA}"/>
          </ac:spMkLst>
        </pc:spChg>
      </pc:sldChg>
      <pc:sldChg chg="addSp delSp modSp mod setBg">
        <pc:chgData name="Anvesh Kumar Chavidi" userId="S::anveshkumar.chavidi@sjsu.edu::d4431183-7092-477d-90bf-5d58e87c899e" providerId="AD" clId="Web-{84CEC5A3-F7CB-4891-C523-C47F5971BCAD}" dt="2025-04-08T03:51:37.137" v="336" actId="20577"/>
        <pc:sldMkLst>
          <pc:docMk/>
          <pc:sldMk cId="925255706" sldId="259"/>
        </pc:sldMkLst>
        <pc:spChg chg="mod">
          <ac:chgData name="Anvesh Kumar Chavidi" userId="S::anveshkumar.chavidi@sjsu.edu::d4431183-7092-477d-90bf-5d58e87c899e" providerId="AD" clId="Web-{84CEC5A3-F7CB-4891-C523-C47F5971BCAD}" dt="2025-04-08T03:51:37.137" v="336" actId="20577"/>
          <ac:spMkLst>
            <pc:docMk/>
            <pc:sldMk cId="925255706" sldId="259"/>
            <ac:spMk id="2" creationId="{4224D878-D36E-696B-948D-FF9B5B1CD3E7}"/>
          </ac:spMkLst>
        </pc:spChg>
        <pc:spChg chg="del mod">
          <ac:chgData name="Anvesh Kumar Chavidi" userId="S::anveshkumar.chavidi@sjsu.edu::d4431183-7092-477d-90bf-5d58e87c899e" providerId="AD" clId="Web-{84CEC5A3-F7CB-4891-C523-C47F5971BCAD}" dt="2025-04-08T03:50:18.073" v="327"/>
          <ac:spMkLst>
            <pc:docMk/>
            <pc:sldMk cId="925255706" sldId="259"/>
            <ac:spMk id="3" creationId="{29436CF8-368F-FE97-9232-B9FEBA794C7C}"/>
          </ac:spMkLst>
        </pc:spChg>
        <pc:spChg chg="add">
          <ac:chgData name="Anvesh Kumar Chavidi" userId="S::anveshkumar.chavidi@sjsu.edu::d4431183-7092-477d-90bf-5d58e87c899e" providerId="AD" clId="Web-{84CEC5A3-F7CB-4891-C523-C47F5971BCAD}" dt="2025-04-08T03:07:34.632" v="43"/>
          <ac:spMkLst>
            <pc:docMk/>
            <pc:sldMk cId="925255706" sldId="259"/>
            <ac:spMk id="8" creationId="{1B15ED52-F352-441B-82BF-E0EA34836D08}"/>
          </ac:spMkLst>
        </pc:spChg>
        <pc:spChg chg="add">
          <ac:chgData name="Anvesh Kumar Chavidi" userId="S::anveshkumar.chavidi@sjsu.edu::d4431183-7092-477d-90bf-5d58e87c899e" providerId="AD" clId="Web-{84CEC5A3-F7CB-4891-C523-C47F5971BCAD}" dt="2025-04-08T03:07:34.632" v="43"/>
          <ac:spMkLst>
            <pc:docMk/>
            <pc:sldMk cId="925255706" sldId="259"/>
            <ac:spMk id="10" creationId="{3B2E3793-BFE6-45A2-9B7B-E18844431C99}"/>
          </ac:spMkLst>
        </pc:spChg>
        <pc:spChg chg="add">
          <ac:chgData name="Anvesh Kumar Chavidi" userId="S::anveshkumar.chavidi@sjsu.edu::d4431183-7092-477d-90bf-5d58e87c899e" providerId="AD" clId="Web-{84CEC5A3-F7CB-4891-C523-C47F5971BCAD}" dt="2025-04-08T03:07:34.632" v="43"/>
          <ac:spMkLst>
            <pc:docMk/>
            <pc:sldMk cId="925255706" sldId="259"/>
            <ac:spMk id="12" creationId="{BC4C4868-CB8F-4AF9-9CDB-8108F2C19B67}"/>
          </ac:spMkLst>
        </pc:spChg>
        <pc:spChg chg="add">
          <ac:chgData name="Anvesh Kumar Chavidi" userId="S::anveshkumar.chavidi@sjsu.edu::d4431183-7092-477d-90bf-5d58e87c899e" providerId="AD" clId="Web-{84CEC5A3-F7CB-4891-C523-C47F5971BCAD}" dt="2025-04-08T03:07:34.632" v="43"/>
          <ac:spMkLst>
            <pc:docMk/>
            <pc:sldMk cId="925255706" sldId="259"/>
            <ac:spMk id="14" creationId="{375E0459-6403-40CD-989D-56A4407CA12E}"/>
          </ac:spMkLst>
        </pc:spChg>
        <pc:spChg chg="add">
          <ac:chgData name="Anvesh Kumar Chavidi" userId="S::anveshkumar.chavidi@sjsu.edu::d4431183-7092-477d-90bf-5d58e87c899e" providerId="AD" clId="Web-{84CEC5A3-F7CB-4891-C523-C47F5971BCAD}" dt="2025-04-08T03:07:34.632" v="43"/>
          <ac:spMkLst>
            <pc:docMk/>
            <pc:sldMk cId="925255706" sldId="259"/>
            <ac:spMk id="16" creationId="{53E5B1A8-3AC9-4BD1-9BBC-78CA94F2D1BA}"/>
          </ac:spMkLst>
        </pc:spChg>
        <pc:picChg chg="add mod ord">
          <ac:chgData name="Anvesh Kumar Chavidi" userId="S::anveshkumar.chavidi@sjsu.edu::d4431183-7092-477d-90bf-5d58e87c899e" providerId="AD" clId="Web-{84CEC5A3-F7CB-4891-C523-C47F5971BCAD}" dt="2025-04-08T03:50:29.277" v="330" actId="14100"/>
          <ac:picMkLst>
            <pc:docMk/>
            <pc:sldMk cId="925255706" sldId="259"/>
            <ac:picMk id="4" creationId="{DB4B2216-2313-32E3-2D03-AA11CFF51B61}"/>
          </ac:picMkLst>
        </pc:picChg>
      </pc:sldChg>
      <pc:sldChg chg="addSp delSp modSp del">
        <pc:chgData name="Anvesh Kumar Chavidi" userId="S::anveshkumar.chavidi@sjsu.edu::d4431183-7092-477d-90bf-5d58e87c899e" providerId="AD" clId="Web-{84CEC5A3-F7CB-4891-C523-C47F5971BCAD}" dt="2025-04-08T02:59:25.810" v="23"/>
        <pc:sldMkLst>
          <pc:docMk/>
          <pc:sldMk cId="3661418054" sldId="260"/>
        </pc:sldMkLst>
        <pc:spChg chg="add del">
          <ac:chgData name="Anvesh Kumar Chavidi" userId="S::anveshkumar.chavidi@sjsu.edu::d4431183-7092-477d-90bf-5d58e87c899e" providerId="AD" clId="Web-{84CEC5A3-F7CB-4891-C523-C47F5971BCAD}" dt="2025-04-08T02:58:25.247" v="15"/>
          <ac:spMkLst>
            <pc:docMk/>
            <pc:sldMk cId="3661418054" sldId="260"/>
            <ac:spMk id="3" creationId="{DEC1B3FF-C4B2-DBEC-60CF-29AA63C53620}"/>
          </ac:spMkLst>
        </pc:spChg>
        <pc:spChg chg="add mod">
          <ac:chgData name="Anvesh Kumar Chavidi" userId="S::anveshkumar.chavidi@sjsu.edu::d4431183-7092-477d-90bf-5d58e87c899e" providerId="AD" clId="Web-{84CEC5A3-F7CB-4891-C523-C47F5971BCAD}" dt="2025-04-08T02:58:48.372" v="18"/>
          <ac:spMkLst>
            <pc:docMk/>
            <pc:sldMk cId="3661418054" sldId="260"/>
            <ac:spMk id="8" creationId="{B43959E4-9ADA-245D-6022-F3E4B920AC3B}"/>
          </ac:spMkLst>
        </pc:spChg>
        <pc:picChg chg="add del mod ord">
          <ac:chgData name="Anvesh Kumar Chavidi" userId="S::anveshkumar.chavidi@sjsu.edu::d4431183-7092-477d-90bf-5d58e87c899e" providerId="AD" clId="Web-{84CEC5A3-F7CB-4891-C523-C47F5971BCAD}" dt="2025-04-08T02:54:32.164" v="9"/>
          <ac:picMkLst>
            <pc:docMk/>
            <pc:sldMk cId="3661418054" sldId="260"/>
            <ac:picMk id="4" creationId="{D632E1EC-0F91-D309-CB3A-885C2F9A313B}"/>
          </ac:picMkLst>
        </pc:picChg>
        <pc:picChg chg="add del mod">
          <ac:chgData name="Anvesh Kumar Chavidi" userId="S::anveshkumar.chavidi@sjsu.edu::d4431183-7092-477d-90bf-5d58e87c899e" providerId="AD" clId="Web-{84CEC5A3-F7CB-4891-C523-C47F5971BCAD}" dt="2025-04-08T02:54:29.851" v="6"/>
          <ac:picMkLst>
            <pc:docMk/>
            <pc:sldMk cId="3661418054" sldId="260"/>
            <ac:picMk id="5" creationId="{C7D3AECF-5FFA-74E7-34A5-28A560F2B057}"/>
          </ac:picMkLst>
        </pc:picChg>
        <pc:picChg chg="add del mod ord">
          <ac:chgData name="Anvesh Kumar Chavidi" userId="S::anveshkumar.chavidi@sjsu.edu::d4431183-7092-477d-90bf-5d58e87c899e" providerId="AD" clId="Web-{84CEC5A3-F7CB-4891-C523-C47F5971BCAD}" dt="2025-04-08T02:58:48.372" v="18"/>
          <ac:picMkLst>
            <pc:docMk/>
            <pc:sldMk cId="3661418054" sldId="260"/>
            <ac:picMk id="6" creationId="{8CDCBEF3-010B-0E35-1AE4-CBA99D3FC6CA}"/>
          </ac:picMkLst>
        </pc:picChg>
      </pc:sldChg>
      <pc:sldChg chg="addSp delSp modSp mod setBg">
        <pc:chgData name="Anvesh Kumar Chavidi" userId="S::anveshkumar.chavidi@sjsu.edu::d4431183-7092-477d-90bf-5d58e87c899e" providerId="AD" clId="Web-{84CEC5A3-F7CB-4891-C523-C47F5971BCAD}" dt="2025-04-08T03:09:42.463" v="74"/>
        <pc:sldMkLst>
          <pc:docMk/>
          <pc:sldMk cId="3866581214" sldId="261"/>
        </pc:sldMkLst>
        <pc:spChg chg="mod">
          <ac:chgData name="Anvesh Kumar Chavidi" userId="S::anveshkumar.chavidi@sjsu.edu::d4431183-7092-477d-90bf-5d58e87c899e" providerId="AD" clId="Web-{84CEC5A3-F7CB-4891-C523-C47F5971BCAD}" dt="2025-04-08T03:09:42.463" v="74"/>
          <ac:spMkLst>
            <pc:docMk/>
            <pc:sldMk cId="3866581214" sldId="261"/>
            <ac:spMk id="2" creationId="{82071816-A8A7-5262-316E-ED7BE4DD8819}"/>
          </ac:spMkLst>
        </pc:spChg>
        <pc:spChg chg="add del">
          <ac:chgData name="Anvesh Kumar Chavidi" userId="S::anveshkumar.chavidi@sjsu.edu::d4431183-7092-477d-90bf-5d58e87c899e" providerId="AD" clId="Web-{84CEC5A3-F7CB-4891-C523-C47F5971BCAD}" dt="2025-04-08T03:09:13.666" v="63"/>
          <ac:spMkLst>
            <pc:docMk/>
            <pc:sldMk cId="3866581214" sldId="261"/>
            <ac:spMk id="7" creationId="{8C790BE2-4E4F-4AAF-81A2-4A6F4885EBE6}"/>
          </ac:spMkLst>
        </pc:spChg>
        <pc:spChg chg="add del">
          <ac:chgData name="Anvesh Kumar Chavidi" userId="S::anveshkumar.chavidi@sjsu.edu::d4431183-7092-477d-90bf-5d58e87c899e" providerId="AD" clId="Web-{84CEC5A3-F7CB-4891-C523-C47F5971BCAD}" dt="2025-04-08T03:09:13.666" v="63"/>
          <ac:spMkLst>
            <pc:docMk/>
            <pc:sldMk cId="3866581214" sldId="261"/>
            <ac:spMk id="9" creationId="{D28B54C3-B57B-472A-B96E-1FCB67093DC2}"/>
          </ac:spMkLst>
        </pc:spChg>
        <pc:spChg chg="add del">
          <ac:chgData name="Anvesh Kumar Chavidi" userId="S::anveshkumar.chavidi@sjsu.edu::d4431183-7092-477d-90bf-5d58e87c899e" providerId="AD" clId="Web-{84CEC5A3-F7CB-4891-C523-C47F5971BCAD}" dt="2025-04-08T03:09:13.666" v="63"/>
          <ac:spMkLst>
            <pc:docMk/>
            <pc:sldMk cId="3866581214" sldId="261"/>
            <ac:spMk id="11" creationId="{7DB3C429-F8DA-49B9-AF84-21996FCF78B5}"/>
          </ac:spMkLst>
        </pc:spChg>
        <pc:spChg chg="add del">
          <ac:chgData name="Anvesh Kumar Chavidi" userId="S::anveshkumar.chavidi@sjsu.edu::d4431183-7092-477d-90bf-5d58e87c899e" providerId="AD" clId="Web-{84CEC5A3-F7CB-4891-C523-C47F5971BCAD}" dt="2025-04-08T03:09:13.666" v="63"/>
          <ac:spMkLst>
            <pc:docMk/>
            <pc:sldMk cId="3866581214" sldId="261"/>
            <ac:spMk id="13" creationId="{E12088DD-B1AD-40E0-8B86-1D87A2CCD9BE}"/>
          </ac:spMkLst>
        </pc:spChg>
        <pc:spChg chg="add del">
          <ac:chgData name="Anvesh Kumar Chavidi" userId="S::anveshkumar.chavidi@sjsu.edu::d4431183-7092-477d-90bf-5d58e87c899e" providerId="AD" clId="Web-{84CEC5A3-F7CB-4891-C523-C47F5971BCAD}" dt="2025-04-08T03:09:13.666" v="63"/>
          <ac:spMkLst>
            <pc:docMk/>
            <pc:sldMk cId="3866581214" sldId="261"/>
            <ac:spMk id="15" creationId="{C4C9F2B0-1044-46EB-8AEB-C3BFFDE6C2CC}"/>
          </ac:spMkLst>
        </pc:spChg>
        <pc:spChg chg="add del">
          <ac:chgData name="Anvesh Kumar Chavidi" userId="S::anveshkumar.chavidi@sjsu.edu::d4431183-7092-477d-90bf-5d58e87c899e" providerId="AD" clId="Web-{84CEC5A3-F7CB-4891-C523-C47F5971BCAD}" dt="2025-04-08T03:09:13.666" v="63"/>
          <ac:spMkLst>
            <pc:docMk/>
            <pc:sldMk cId="3866581214" sldId="261"/>
            <ac:spMk id="17" creationId="{0C395952-4E26-45A2-8756-2ADFD6E53C6E}"/>
          </ac:spMkLst>
        </pc:spChg>
        <pc:spChg chg="add del">
          <ac:chgData name="Anvesh Kumar Chavidi" userId="S::anveshkumar.chavidi@sjsu.edu::d4431183-7092-477d-90bf-5d58e87c899e" providerId="AD" clId="Web-{84CEC5A3-F7CB-4891-C523-C47F5971BCAD}" dt="2025-04-08T03:09:13.666" v="63"/>
          <ac:spMkLst>
            <pc:docMk/>
            <pc:sldMk cId="3866581214" sldId="261"/>
            <ac:spMk id="19" creationId="{4734BADF-9461-4621-B112-2D7BABEA7DD0}"/>
          </ac:spMkLst>
        </pc:spChg>
        <pc:spChg chg="add del">
          <ac:chgData name="Anvesh Kumar Chavidi" userId="S::anveshkumar.chavidi@sjsu.edu::d4431183-7092-477d-90bf-5d58e87c899e" providerId="AD" clId="Web-{84CEC5A3-F7CB-4891-C523-C47F5971BCAD}" dt="2025-04-08T03:09:19.697" v="65"/>
          <ac:spMkLst>
            <pc:docMk/>
            <pc:sldMk cId="3866581214" sldId="261"/>
            <ac:spMk id="21" creationId="{6F5A5072-7B47-4D32-B52A-4EBBF590B8A5}"/>
          </ac:spMkLst>
        </pc:spChg>
        <pc:spChg chg="add del">
          <ac:chgData name="Anvesh Kumar Chavidi" userId="S::anveshkumar.chavidi@sjsu.edu::d4431183-7092-477d-90bf-5d58e87c899e" providerId="AD" clId="Web-{84CEC5A3-F7CB-4891-C523-C47F5971BCAD}" dt="2025-04-08T03:09:19.697" v="65"/>
          <ac:spMkLst>
            <pc:docMk/>
            <pc:sldMk cId="3866581214" sldId="261"/>
            <ac:spMk id="22" creationId="{9715DAF0-AE1B-46C9-8A6B-DB2AA05AB91D}"/>
          </ac:spMkLst>
        </pc:spChg>
        <pc:spChg chg="add del">
          <ac:chgData name="Anvesh Kumar Chavidi" userId="S::anveshkumar.chavidi@sjsu.edu::d4431183-7092-477d-90bf-5d58e87c899e" providerId="AD" clId="Web-{84CEC5A3-F7CB-4891-C523-C47F5971BCAD}" dt="2025-04-08T03:09:19.697" v="65"/>
          <ac:spMkLst>
            <pc:docMk/>
            <pc:sldMk cId="3866581214" sldId="261"/>
            <ac:spMk id="23" creationId="{6016219D-510E-4184-9090-6D5578A87BD1}"/>
          </ac:spMkLst>
        </pc:spChg>
        <pc:spChg chg="add del">
          <ac:chgData name="Anvesh Kumar Chavidi" userId="S::anveshkumar.chavidi@sjsu.edu::d4431183-7092-477d-90bf-5d58e87c899e" providerId="AD" clId="Web-{84CEC5A3-F7CB-4891-C523-C47F5971BCAD}" dt="2025-04-08T03:09:19.697" v="65"/>
          <ac:spMkLst>
            <pc:docMk/>
            <pc:sldMk cId="3866581214" sldId="261"/>
            <ac:spMk id="24" creationId="{AFF4A713-7B75-4B21-90D7-5AB19547C728}"/>
          </ac:spMkLst>
        </pc:spChg>
        <pc:spChg chg="add del">
          <ac:chgData name="Anvesh Kumar Chavidi" userId="S::anveshkumar.chavidi@sjsu.edu::d4431183-7092-477d-90bf-5d58e87c899e" providerId="AD" clId="Web-{84CEC5A3-F7CB-4891-C523-C47F5971BCAD}" dt="2025-04-08T03:09:19.697" v="65"/>
          <ac:spMkLst>
            <pc:docMk/>
            <pc:sldMk cId="3866581214" sldId="261"/>
            <ac:spMk id="25" creationId="{DC631C0B-6DA6-4E57-8231-CE32B3434A7E}"/>
          </ac:spMkLst>
        </pc:spChg>
        <pc:spChg chg="add del">
          <ac:chgData name="Anvesh Kumar Chavidi" userId="S::anveshkumar.chavidi@sjsu.edu::d4431183-7092-477d-90bf-5d58e87c899e" providerId="AD" clId="Web-{84CEC5A3-F7CB-4891-C523-C47F5971BCAD}" dt="2025-04-08T03:09:19.697" v="65"/>
          <ac:spMkLst>
            <pc:docMk/>
            <pc:sldMk cId="3866581214" sldId="261"/>
            <ac:spMk id="26" creationId="{C29501E6-A978-4A61-9689-9085AF97A53A}"/>
          </ac:spMkLst>
        </pc:spChg>
        <pc:spChg chg="add del">
          <ac:chgData name="Anvesh Kumar Chavidi" userId="S::anveshkumar.chavidi@sjsu.edu::d4431183-7092-477d-90bf-5d58e87c899e" providerId="AD" clId="Web-{84CEC5A3-F7CB-4891-C523-C47F5971BCAD}" dt="2025-04-08T03:09:28.791" v="67"/>
          <ac:spMkLst>
            <pc:docMk/>
            <pc:sldMk cId="3866581214" sldId="261"/>
            <ac:spMk id="28" creationId="{A3363022-C969-41E9-8EB2-E4C94908C1FA}"/>
          </ac:spMkLst>
        </pc:spChg>
        <pc:spChg chg="add del">
          <ac:chgData name="Anvesh Kumar Chavidi" userId="S::anveshkumar.chavidi@sjsu.edu::d4431183-7092-477d-90bf-5d58e87c899e" providerId="AD" clId="Web-{84CEC5A3-F7CB-4891-C523-C47F5971BCAD}" dt="2025-04-08T03:09:28.791" v="67"/>
          <ac:spMkLst>
            <pc:docMk/>
            <pc:sldMk cId="3866581214" sldId="261"/>
            <ac:spMk id="29" creationId="{8D1AD6B3-BE88-4CEB-BA17-790657CC4729}"/>
          </ac:spMkLst>
        </pc:spChg>
        <pc:spChg chg="add del">
          <ac:chgData name="Anvesh Kumar Chavidi" userId="S::anveshkumar.chavidi@sjsu.edu::d4431183-7092-477d-90bf-5d58e87c899e" providerId="AD" clId="Web-{84CEC5A3-F7CB-4891-C523-C47F5971BCAD}" dt="2025-04-08T03:09:31.119" v="69"/>
          <ac:spMkLst>
            <pc:docMk/>
            <pc:sldMk cId="3866581214" sldId="261"/>
            <ac:spMk id="32" creationId="{BE8CB2F0-2F5A-4EBD-B214-E0309C31F578}"/>
          </ac:spMkLst>
        </pc:spChg>
        <pc:spChg chg="add del">
          <ac:chgData name="Anvesh Kumar Chavidi" userId="S::anveshkumar.chavidi@sjsu.edu::d4431183-7092-477d-90bf-5d58e87c899e" providerId="AD" clId="Web-{84CEC5A3-F7CB-4891-C523-C47F5971BCAD}" dt="2025-04-08T03:09:31.119" v="69"/>
          <ac:spMkLst>
            <pc:docMk/>
            <pc:sldMk cId="3866581214" sldId="261"/>
            <ac:spMk id="33" creationId="{489B7BFD-8F45-4093-AD9C-91B15B0503D9}"/>
          </ac:spMkLst>
        </pc:spChg>
        <pc:spChg chg="add del">
          <ac:chgData name="Anvesh Kumar Chavidi" userId="S::anveshkumar.chavidi@sjsu.edu::d4431183-7092-477d-90bf-5d58e87c899e" providerId="AD" clId="Web-{84CEC5A3-F7CB-4891-C523-C47F5971BCAD}" dt="2025-04-08T03:09:31.119" v="69"/>
          <ac:spMkLst>
            <pc:docMk/>
            <pc:sldMk cId="3866581214" sldId="261"/>
            <ac:spMk id="34" creationId="{FFD3887D-244B-4EC4-9208-E304984C5D0F}"/>
          </ac:spMkLst>
        </pc:spChg>
        <pc:spChg chg="add del">
          <ac:chgData name="Anvesh Kumar Chavidi" userId="S::anveshkumar.chavidi@sjsu.edu::d4431183-7092-477d-90bf-5d58e87c899e" providerId="AD" clId="Web-{84CEC5A3-F7CB-4891-C523-C47F5971BCAD}" dt="2025-04-08T03:09:31.119" v="69"/>
          <ac:spMkLst>
            <pc:docMk/>
            <pc:sldMk cId="3866581214" sldId="261"/>
            <ac:spMk id="36" creationId="{97224C31-855E-4593-8A58-5B2B0CC4F537}"/>
          </ac:spMkLst>
        </pc:spChg>
        <pc:spChg chg="add del">
          <ac:chgData name="Anvesh Kumar Chavidi" userId="S::anveshkumar.chavidi@sjsu.edu::d4431183-7092-477d-90bf-5d58e87c899e" providerId="AD" clId="Web-{84CEC5A3-F7CB-4891-C523-C47F5971BCAD}" dt="2025-04-08T03:09:31.119" v="69"/>
          <ac:spMkLst>
            <pc:docMk/>
            <pc:sldMk cId="3866581214" sldId="261"/>
            <ac:spMk id="38" creationId="{498F8FF6-43B4-494A-AF8F-123A4983EDF7}"/>
          </ac:spMkLst>
        </pc:spChg>
        <pc:spChg chg="add del">
          <ac:chgData name="Anvesh Kumar Chavidi" userId="S::anveshkumar.chavidi@sjsu.edu::d4431183-7092-477d-90bf-5d58e87c899e" providerId="AD" clId="Web-{84CEC5A3-F7CB-4891-C523-C47F5971BCAD}" dt="2025-04-08T03:09:31.119" v="69"/>
          <ac:spMkLst>
            <pc:docMk/>
            <pc:sldMk cId="3866581214" sldId="261"/>
            <ac:spMk id="39" creationId="{2B06059C-C357-4011-82B9-9C0106301384}"/>
          </ac:spMkLst>
        </pc:spChg>
        <pc:spChg chg="add del">
          <ac:chgData name="Anvesh Kumar Chavidi" userId="S::anveshkumar.chavidi@sjsu.edu::d4431183-7092-477d-90bf-5d58e87c899e" providerId="AD" clId="Web-{84CEC5A3-F7CB-4891-C523-C47F5971BCAD}" dt="2025-04-08T03:09:31.119" v="69"/>
          <ac:spMkLst>
            <pc:docMk/>
            <pc:sldMk cId="3866581214" sldId="261"/>
            <ac:spMk id="40" creationId="{5AFEC601-A132-47EE-B0C2-B38ACD9FCE6F}"/>
          </ac:spMkLst>
        </pc:spChg>
        <pc:spChg chg="add del">
          <ac:chgData name="Anvesh Kumar Chavidi" userId="S::anveshkumar.chavidi@sjsu.edu::d4431183-7092-477d-90bf-5d58e87c899e" providerId="AD" clId="Web-{84CEC5A3-F7CB-4891-C523-C47F5971BCAD}" dt="2025-04-08T03:09:31.119" v="69"/>
          <ac:spMkLst>
            <pc:docMk/>
            <pc:sldMk cId="3866581214" sldId="261"/>
            <ac:spMk id="41" creationId="{279CAF82-0ECF-42BE-8F37-F71941E5D410}"/>
          </ac:spMkLst>
        </pc:spChg>
        <pc:spChg chg="add del">
          <ac:chgData name="Anvesh Kumar Chavidi" userId="S::anveshkumar.chavidi@sjsu.edu::d4431183-7092-477d-90bf-5d58e87c899e" providerId="AD" clId="Web-{84CEC5A3-F7CB-4891-C523-C47F5971BCAD}" dt="2025-04-08T03:09:31.119" v="69"/>
          <ac:spMkLst>
            <pc:docMk/>
            <pc:sldMk cId="3866581214" sldId="261"/>
            <ac:spMk id="42" creationId="{218E095B-4870-4AD5-9C41-C16D59523501}"/>
          </ac:spMkLst>
        </pc:spChg>
        <pc:spChg chg="add del">
          <ac:chgData name="Anvesh Kumar Chavidi" userId="S::anveshkumar.chavidi@sjsu.edu::d4431183-7092-477d-90bf-5d58e87c899e" providerId="AD" clId="Web-{84CEC5A3-F7CB-4891-C523-C47F5971BCAD}" dt="2025-04-08T03:09:31.119" v="69"/>
          <ac:spMkLst>
            <pc:docMk/>
            <pc:sldMk cId="3866581214" sldId="261"/>
            <ac:spMk id="48" creationId="{033BC44A-0661-43B4-9C14-FD5963C226AE}"/>
          </ac:spMkLst>
        </pc:spChg>
        <pc:spChg chg="add del">
          <ac:chgData name="Anvesh Kumar Chavidi" userId="S::anveshkumar.chavidi@sjsu.edu::d4431183-7092-477d-90bf-5d58e87c899e" providerId="AD" clId="Web-{84CEC5A3-F7CB-4891-C523-C47F5971BCAD}" dt="2025-04-08T03:09:34.916" v="71"/>
          <ac:spMkLst>
            <pc:docMk/>
            <pc:sldMk cId="3866581214" sldId="261"/>
            <ac:spMk id="50" creationId="{577D6B2E-37A3-429E-A37C-F30ED6487282}"/>
          </ac:spMkLst>
        </pc:spChg>
        <pc:spChg chg="add del">
          <ac:chgData name="Anvesh Kumar Chavidi" userId="S::anveshkumar.chavidi@sjsu.edu::d4431183-7092-477d-90bf-5d58e87c899e" providerId="AD" clId="Web-{84CEC5A3-F7CB-4891-C523-C47F5971BCAD}" dt="2025-04-08T03:09:34.916" v="71"/>
          <ac:spMkLst>
            <pc:docMk/>
            <pc:sldMk cId="3866581214" sldId="261"/>
            <ac:spMk id="51" creationId="{5CEAD642-85CF-4750-8432-7C80C901F001}"/>
          </ac:spMkLst>
        </pc:spChg>
        <pc:spChg chg="add del">
          <ac:chgData name="Anvesh Kumar Chavidi" userId="S::anveshkumar.chavidi@sjsu.edu::d4431183-7092-477d-90bf-5d58e87c899e" providerId="AD" clId="Web-{84CEC5A3-F7CB-4891-C523-C47F5971BCAD}" dt="2025-04-08T03:09:34.916" v="71"/>
          <ac:spMkLst>
            <pc:docMk/>
            <pc:sldMk cId="3866581214" sldId="261"/>
            <ac:spMk id="52" creationId="{FA33EEAE-15D5-4119-8C1E-89D943F911EF}"/>
          </ac:spMkLst>
        </pc:spChg>
        <pc:spChg chg="add del">
          <ac:chgData name="Anvesh Kumar Chavidi" userId="S::anveshkumar.chavidi@sjsu.edu::d4431183-7092-477d-90bf-5d58e87c899e" providerId="AD" clId="Web-{84CEC5A3-F7CB-4891-C523-C47F5971BCAD}" dt="2025-04-08T03:09:34.916" v="71"/>
          <ac:spMkLst>
            <pc:docMk/>
            <pc:sldMk cId="3866581214" sldId="261"/>
            <ac:spMk id="53" creationId="{730D8B3B-9B80-4025-B934-26DC7D7CD231}"/>
          </ac:spMkLst>
        </pc:spChg>
        <pc:spChg chg="add del">
          <ac:chgData name="Anvesh Kumar Chavidi" userId="S::anveshkumar.chavidi@sjsu.edu::d4431183-7092-477d-90bf-5d58e87c899e" providerId="AD" clId="Web-{84CEC5A3-F7CB-4891-C523-C47F5971BCAD}" dt="2025-04-08T03:09:34.916" v="71"/>
          <ac:spMkLst>
            <pc:docMk/>
            <pc:sldMk cId="3866581214" sldId="261"/>
            <ac:spMk id="54" creationId="{1064D5D5-227B-4F66-9AEA-46F570E793BD}"/>
          </ac:spMkLst>
        </pc:spChg>
        <pc:spChg chg="add del">
          <ac:chgData name="Anvesh Kumar Chavidi" userId="S::anveshkumar.chavidi@sjsu.edu::d4431183-7092-477d-90bf-5d58e87c899e" providerId="AD" clId="Web-{84CEC5A3-F7CB-4891-C523-C47F5971BCAD}" dt="2025-04-08T03:09:34.916" v="71"/>
          <ac:spMkLst>
            <pc:docMk/>
            <pc:sldMk cId="3866581214" sldId="261"/>
            <ac:spMk id="55" creationId="{646B67A4-D328-4747-A82B-65E84FA46368}"/>
          </ac:spMkLst>
        </pc:spChg>
        <pc:spChg chg="add del">
          <ac:chgData name="Anvesh Kumar Chavidi" userId="S::anveshkumar.chavidi@sjsu.edu::d4431183-7092-477d-90bf-5d58e87c899e" providerId="AD" clId="Web-{84CEC5A3-F7CB-4891-C523-C47F5971BCAD}" dt="2025-04-08T03:09:34.916" v="71"/>
          <ac:spMkLst>
            <pc:docMk/>
            <pc:sldMk cId="3866581214" sldId="261"/>
            <ac:spMk id="56" creationId="{B5A1B09C-1565-46F8-B70F-621C5EB48A09}"/>
          </ac:spMkLst>
        </pc:spChg>
        <pc:spChg chg="add del">
          <ac:chgData name="Anvesh Kumar Chavidi" userId="S::anveshkumar.chavidi@sjsu.edu::d4431183-7092-477d-90bf-5d58e87c899e" providerId="AD" clId="Web-{84CEC5A3-F7CB-4891-C523-C47F5971BCAD}" dt="2025-04-08T03:09:34.916" v="71"/>
          <ac:spMkLst>
            <pc:docMk/>
            <pc:sldMk cId="3866581214" sldId="261"/>
            <ac:spMk id="57" creationId="{8C516CC8-80AC-446C-A56E-9F54B7210402}"/>
          </ac:spMkLst>
        </pc:spChg>
        <pc:spChg chg="add del">
          <ac:chgData name="Anvesh Kumar Chavidi" userId="S::anveshkumar.chavidi@sjsu.edu::d4431183-7092-477d-90bf-5d58e87c899e" providerId="AD" clId="Web-{84CEC5A3-F7CB-4891-C523-C47F5971BCAD}" dt="2025-04-08T03:09:42.447" v="73"/>
          <ac:spMkLst>
            <pc:docMk/>
            <pc:sldMk cId="3866581214" sldId="261"/>
            <ac:spMk id="59" creationId="{A3363022-C969-41E9-8EB2-E4C94908C1FA}"/>
          </ac:spMkLst>
        </pc:spChg>
        <pc:spChg chg="add del">
          <ac:chgData name="Anvesh Kumar Chavidi" userId="S::anveshkumar.chavidi@sjsu.edu::d4431183-7092-477d-90bf-5d58e87c899e" providerId="AD" clId="Web-{84CEC5A3-F7CB-4891-C523-C47F5971BCAD}" dt="2025-04-08T03:09:42.447" v="73"/>
          <ac:spMkLst>
            <pc:docMk/>
            <pc:sldMk cId="3866581214" sldId="261"/>
            <ac:spMk id="60" creationId="{8D1AD6B3-BE88-4CEB-BA17-790657CC4729}"/>
          </ac:spMkLst>
        </pc:spChg>
        <pc:spChg chg="add">
          <ac:chgData name="Anvesh Kumar Chavidi" userId="S::anveshkumar.chavidi@sjsu.edu::d4431183-7092-477d-90bf-5d58e87c899e" providerId="AD" clId="Web-{84CEC5A3-F7CB-4891-C523-C47F5971BCAD}" dt="2025-04-08T03:09:42.463" v="74"/>
          <ac:spMkLst>
            <pc:docMk/>
            <pc:sldMk cId="3866581214" sldId="261"/>
            <ac:spMk id="65" creationId="{A3363022-C969-41E9-8EB2-E4C94908C1FA}"/>
          </ac:spMkLst>
        </pc:spChg>
        <pc:spChg chg="add">
          <ac:chgData name="Anvesh Kumar Chavidi" userId="S::anveshkumar.chavidi@sjsu.edu::d4431183-7092-477d-90bf-5d58e87c899e" providerId="AD" clId="Web-{84CEC5A3-F7CB-4891-C523-C47F5971BCAD}" dt="2025-04-08T03:09:42.463" v="74"/>
          <ac:spMkLst>
            <pc:docMk/>
            <pc:sldMk cId="3866581214" sldId="261"/>
            <ac:spMk id="66" creationId="{8D1AD6B3-BE88-4CEB-BA17-790657CC4729}"/>
          </ac:spMkLst>
        </pc:spChg>
        <pc:grpChg chg="add del">
          <ac:chgData name="Anvesh Kumar Chavidi" userId="S::anveshkumar.chavidi@sjsu.edu::d4431183-7092-477d-90bf-5d58e87c899e" providerId="AD" clId="Web-{84CEC5A3-F7CB-4891-C523-C47F5971BCAD}" dt="2025-04-08T03:09:28.791" v="67"/>
          <ac:grpSpMkLst>
            <pc:docMk/>
            <pc:sldMk cId="3866581214" sldId="261"/>
            <ac:grpSpMk id="30" creationId="{89D1390B-7E13-4B4F-9CB2-391063412E54}"/>
          </ac:grpSpMkLst>
        </pc:grpChg>
        <pc:grpChg chg="add del">
          <ac:chgData name="Anvesh Kumar Chavidi" userId="S::anveshkumar.chavidi@sjsu.edu::d4431183-7092-477d-90bf-5d58e87c899e" providerId="AD" clId="Web-{84CEC5A3-F7CB-4891-C523-C47F5971BCAD}" dt="2025-04-08T03:09:42.447" v="73"/>
          <ac:grpSpMkLst>
            <pc:docMk/>
            <pc:sldMk cId="3866581214" sldId="261"/>
            <ac:grpSpMk id="62" creationId="{89D1390B-7E13-4B4F-9CB2-391063412E54}"/>
          </ac:grpSpMkLst>
        </pc:grpChg>
        <pc:grpChg chg="add">
          <ac:chgData name="Anvesh Kumar Chavidi" userId="S::anveshkumar.chavidi@sjsu.edu::d4431183-7092-477d-90bf-5d58e87c899e" providerId="AD" clId="Web-{84CEC5A3-F7CB-4891-C523-C47F5971BCAD}" dt="2025-04-08T03:09:42.463" v="74"/>
          <ac:grpSpMkLst>
            <pc:docMk/>
            <pc:sldMk cId="3866581214" sldId="261"/>
            <ac:grpSpMk id="68" creationId="{89D1390B-7E13-4B4F-9CB2-391063412E54}"/>
          </ac:grpSpMkLst>
        </pc:grpChg>
        <pc:picChg chg="add del">
          <ac:chgData name="Anvesh Kumar Chavidi" userId="S::anveshkumar.chavidi@sjsu.edu::d4431183-7092-477d-90bf-5d58e87c899e" providerId="AD" clId="Web-{84CEC5A3-F7CB-4891-C523-C47F5971BCAD}" dt="2025-04-08T03:09:28.791" v="67"/>
          <ac:picMkLst>
            <pc:docMk/>
            <pc:sldMk cId="3866581214" sldId="261"/>
            <ac:picMk id="6" creationId="{B24A5C61-8B09-84F2-9D2F-16732766E802}"/>
          </ac:picMkLst>
        </pc:picChg>
        <pc:picChg chg="add del">
          <ac:chgData name="Anvesh Kumar Chavidi" userId="S::anveshkumar.chavidi@sjsu.edu::d4431183-7092-477d-90bf-5d58e87c899e" providerId="AD" clId="Web-{84CEC5A3-F7CB-4891-C523-C47F5971BCAD}" dt="2025-04-08T03:09:42.447" v="73"/>
          <ac:picMkLst>
            <pc:docMk/>
            <pc:sldMk cId="3866581214" sldId="261"/>
            <ac:picMk id="61" creationId="{B24A5C61-8B09-84F2-9D2F-16732766E802}"/>
          </ac:picMkLst>
        </pc:picChg>
        <pc:picChg chg="add">
          <ac:chgData name="Anvesh Kumar Chavidi" userId="S::anveshkumar.chavidi@sjsu.edu::d4431183-7092-477d-90bf-5d58e87c899e" providerId="AD" clId="Web-{84CEC5A3-F7CB-4891-C523-C47F5971BCAD}" dt="2025-04-08T03:09:42.463" v="74"/>
          <ac:picMkLst>
            <pc:docMk/>
            <pc:sldMk cId="3866581214" sldId="261"/>
            <ac:picMk id="67" creationId="{973CC40E-3220-8CF0-331E-88798355E14A}"/>
          </ac:picMkLst>
        </pc:picChg>
      </pc:sldChg>
      <pc:sldChg chg="addSp delSp modSp new del mod setBg">
        <pc:chgData name="Anvesh Kumar Chavidi" userId="S::anveshkumar.chavidi@sjsu.edu::d4431183-7092-477d-90bf-5d58e87c899e" providerId="AD" clId="Web-{84CEC5A3-F7CB-4891-C523-C47F5971BCAD}" dt="2025-04-08T03:08:02.164" v="48"/>
        <pc:sldMkLst>
          <pc:docMk/>
          <pc:sldMk cId="1954741999" sldId="262"/>
        </pc:sldMkLst>
        <pc:spChg chg="mod">
          <ac:chgData name="Anvesh Kumar Chavidi" userId="S::anveshkumar.chavidi@sjsu.edu::d4431183-7092-477d-90bf-5d58e87c899e" providerId="AD" clId="Web-{84CEC5A3-F7CB-4891-C523-C47F5971BCAD}" dt="2025-04-08T03:07:56.383" v="47"/>
          <ac:spMkLst>
            <pc:docMk/>
            <pc:sldMk cId="1954741999" sldId="262"/>
            <ac:spMk id="2" creationId="{86A1719D-A6B1-B9C8-BAC5-43F6FF121D4F}"/>
          </ac:spMkLst>
        </pc:spChg>
        <pc:spChg chg="del">
          <ac:chgData name="Anvesh Kumar Chavidi" userId="S::anveshkumar.chavidi@sjsu.edu::d4431183-7092-477d-90bf-5d58e87c899e" providerId="AD" clId="Web-{84CEC5A3-F7CB-4891-C523-C47F5971BCAD}" dt="2025-04-08T02:54:48.149" v="11"/>
          <ac:spMkLst>
            <pc:docMk/>
            <pc:sldMk cId="1954741999" sldId="262"/>
            <ac:spMk id="3" creationId="{CAAE91E9-B23B-AF0C-20DF-EAA7F17A969E}"/>
          </ac:spMkLst>
        </pc:spChg>
        <pc:spChg chg="add del mod">
          <ac:chgData name="Anvesh Kumar Chavidi" userId="S::anveshkumar.chavidi@sjsu.edu::d4431183-7092-477d-90bf-5d58e87c899e" providerId="AD" clId="Web-{84CEC5A3-F7CB-4891-C523-C47F5971BCAD}" dt="2025-04-08T03:07:55.070" v="46"/>
          <ac:spMkLst>
            <pc:docMk/>
            <pc:sldMk cId="1954741999" sldId="262"/>
            <ac:spMk id="7" creationId="{18215109-4B37-3ECB-FF2B-3BF8ACDEED3A}"/>
          </ac:spMkLst>
        </pc:spChg>
        <pc:spChg chg="add del">
          <ac:chgData name="Anvesh Kumar Chavidi" userId="S::anveshkumar.chavidi@sjsu.edu::d4431183-7092-477d-90bf-5d58e87c899e" providerId="AD" clId="Web-{84CEC5A3-F7CB-4891-C523-C47F5971BCAD}" dt="2025-04-08T03:07:56.383" v="47"/>
          <ac:spMkLst>
            <pc:docMk/>
            <pc:sldMk cId="1954741999" sldId="262"/>
            <ac:spMk id="10" creationId="{2151139A-886F-4B97-8815-729AD3831BBD}"/>
          </ac:spMkLst>
        </pc:spChg>
        <pc:spChg chg="add del">
          <ac:chgData name="Anvesh Kumar Chavidi" userId="S::anveshkumar.chavidi@sjsu.edu::d4431183-7092-477d-90bf-5d58e87c899e" providerId="AD" clId="Web-{84CEC5A3-F7CB-4891-C523-C47F5971BCAD}" dt="2025-04-08T03:07:56.383" v="47"/>
          <ac:spMkLst>
            <pc:docMk/>
            <pc:sldMk cId="1954741999" sldId="262"/>
            <ac:spMk id="12" creationId="{AB5E08C4-8CDD-4623-A5B8-E998C6DEE3B7}"/>
          </ac:spMkLst>
        </pc:spChg>
        <pc:spChg chg="add del">
          <ac:chgData name="Anvesh Kumar Chavidi" userId="S::anveshkumar.chavidi@sjsu.edu::d4431183-7092-477d-90bf-5d58e87c899e" providerId="AD" clId="Web-{84CEC5A3-F7CB-4891-C523-C47F5971BCAD}" dt="2025-04-08T03:07:56.383" v="47"/>
          <ac:spMkLst>
            <pc:docMk/>
            <pc:sldMk cId="1954741999" sldId="262"/>
            <ac:spMk id="14" creationId="{15F33878-D502-4FFA-8ACE-F2AECDB2A23F}"/>
          </ac:spMkLst>
        </pc:spChg>
        <pc:spChg chg="add del">
          <ac:chgData name="Anvesh Kumar Chavidi" userId="S::anveshkumar.chavidi@sjsu.edu::d4431183-7092-477d-90bf-5d58e87c899e" providerId="AD" clId="Web-{84CEC5A3-F7CB-4891-C523-C47F5971BCAD}" dt="2025-04-08T03:07:56.383" v="47"/>
          <ac:spMkLst>
            <pc:docMk/>
            <pc:sldMk cId="1954741999" sldId="262"/>
            <ac:spMk id="16" creationId="{D3539FEE-81D3-4406-802E-60B20B16F4F6}"/>
          </ac:spMkLst>
        </pc:spChg>
        <pc:spChg chg="add del">
          <ac:chgData name="Anvesh Kumar Chavidi" userId="S::anveshkumar.chavidi@sjsu.edu::d4431183-7092-477d-90bf-5d58e87c899e" providerId="AD" clId="Web-{84CEC5A3-F7CB-4891-C523-C47F5971BCAD}" dt="2025-04-08T03:07:56.383" v="47"/>
          <ac:spMkLst>
            <pc:docMk/>
            <pc:sldMk cId="1954741999" sldId="262"/>
            <ac:spMk id="18" creationId="{DC701763-729E-462F-A5A8-E0DEFEB1E2E4}"/>
          </ac:spMkLst>
        </pc:spChg>
        <pc:picChg chg="add del mod ord">
          <ac:chgData name="Anvesh Kumar Chavidi" userId="S::anveshkumar.chavidi@sjsu.edu::d4431183-7092-477d-90bf-5d58e87c899e" providerId="AD" clId="Web-{84CEC5A3-F7CB-4891-C523-C47F5971BCAD}" dt="2025-04-08T03:07:56.383" v="47"/>
          <ac:picMkLst>
            <pc:docMk/>
            <pc:sldMk cId="1954741999" sldId="262"/>
            <ac:picMk id="4" creationId="{C59C163D-E8E0-60AB-8CE9-93602D71D835}"/>
          </ac:picMkLst>
        </pc:picChg>
        <pc:picChg chg="add mod">
          <ac:chgData name="Anvesh Kumar Chavidi" userId="S::anveshkumar.chavidi@sjsu.edu::d4431183-7092-477d-90bf-5d58e87c899e" providerId="AD" clId="Web-{84CEC5A3-F7CB-4891-C523-C47F5971BCAD}" dt="2025-04-08T03:07:56.383" v="47"/>
          <ac:picMkLst>
            <pc:docMk/>
            <pc:sldMk cId="1954741999" sldId="262"/>
            <ac:picMk id="5" creationId="{8B0A6DD4-F97D-AB44-36CE-04804F4296C2}"/>
          </ac:picMkLst>
        </pc:picChg>
      </pc:sldChg>
      <pc:sldChg chg="addSp delSp modSp new del">
        <pc:chgData name="Anvesh Kumar Chavidi" userId="S::anveshkumar.chavidi@sjsu.edu::d4431183-7092-477d-90bf-5d58e87c899e" providerId="AD" clId="Web-{84CEC5A3-F7CB-4891-C523-C47F5971BCAD}" dt="2025-04-08T03:08:54.040" v="61"/>
        <pc:sldMkLst>
          <pc:docMk/>
          <pc:sldMk cId="474617051" sldId="263"/>
        </pc:sldMkLst>
        <pc:spChg chg="del">
          <ac:chgData name="Anvesh Kumar Chavidi" userId="S::anveshkumar.chavidi@sjsu.edu::d4431183-7092-477d-90bf-5d58e87c899e" providerId="AD" clId="Web-{84CEC5A3-F7CB-4891-C523-C47F5971BCAD}" dt="2025-04-08T03:00:11.014" v="29"/>
          <ac:spMkLst>
            <pc:docMk/>
            <pc:sldMk cId="474617051" sldId="263"/>
            <ac:spMk id="2" creationId="{E11824F5-29E0-181F-1405-DF87BE2DE578}"/>
          </ac:spMkLst>
        </pc:spChg>
        <pc:spChg chg="del">
          <ac:chgData name="Anvesh Kumar Chavidi" userId="S::anveshkumar.chavidi@sjsu.edu::d4431183-7092-477d-90bf-5d58e87c899e" providerId="AD" clId="Web-{84CEC5A3-F7CB-4891-C523-C47F5971BCAD}" dt="2025-04-08T02:59:40.967" v="25"/>
          <ac:spMkLst>
            <pc:docMk/>
            <pc:sldMk cId="474617051" sldId="263"/>
            <ac:spMk id="3" creationId="{B30CF0D7-EFF3-B1AF-BC37-CCCF024254D6}"/>
          </ac:spMkLst>
        </pc:spChg>
        <pc:spChg chg="add mod">
          <ac:chgData name="Anvesh Kumar Chavidi" userId="S::anveshkumar.chavidi@sjsu.edu::d4431183-7092-477d-90bf-5d58e87c899e" providerId="AD" clId="Web-{84CEC5A3-F7CB-4891-C523-C47F5971BCAD}" dt="2025-04-08T03:08:33.915" v="55"/>
          <ac:spMkLst>
            <pc:docMk/>
            <pc:sldMk cId="474617051" sldId="263"/>
            <ac:spMk id="6" creationId="{D50D56B3-10B2-797E-A4B6-75EF6F1AE55C}"/>
          </ac:spMkLst>
        </pc:spChg>
        <pc:picChg chg="add del mod ord">
          <ac:chgData name="Anvesh Kumar Chavidi" userId="S::anveshkumar.chavidi@sjsu.edu::d4431183-7092-477d-90bf-5d58e87c899e" providerId="AD" clId="Web-{84CEC5A3-F7CB-4891-C523-C47F5971BCAD}" dt="2025-04-08T03:08:33.915" v="55"/>
          <ac:picMkLst>
            <pc:docMk/>
            <pc:sldMk cId="474617051" sldId="263"/>
            <ac:picMk id="4" creationId="{7745EA94-CE80-16F0-E4E8-D7E2FCA932DB}"/>
          </ac:picMkLst>
        </pc:picChg>
      </pc:sldChg>
      <pc:sldChg chg="addSp delSp modSp new">
        <pc:chgData name="Anvesh Kumar Chavidi" userId="S::anveshkumar.chavidi@sjsu.edu::d4431183-7092-477d-90bf-5d58e87c899e" providerId="AD" clId="Web-{84CEC5A3-F7CB-4891-C523-C47F5971BCAD}" dt="2025-04-08T03:04:21.394" v="35" actId="14100"/>
        <pc:sldMkLst>
          <pc:docMk/>
          <pc:sldMk cId="1125298770" sldId="264"/>
        </pc:sldMkLst>
        <pc:spChg chg="del">
          <ac:chgData name="Anvesh Kumar Chavidi" userId="S::anveshkumar.chavidi@sjsu.edu::d4431183-7092-477d-90bf-5d58e87c899e" providerId="AD" clId="Web-{84CEC5A3-F7CB-4891-C523-C47F5971BCAD}" dt="2025-04-08T03:03:58.737" v="32"/>
          <ac:spMkLst>
            <pc:docMk/>
            <pc:sldMk cId="1125298770" sldId="264"/>
            <ac:spMk id="2" creationId="{B78210F0-A77D-D9F1-8726-F4F1F466B162}"/>
          </ac:spMkLst>
        </pc:spChg>
        <pc:spChg chg="del">
          <ac:chgData name="Anvesh Kumar Chavidi" userId="S::anveshkumar.chavidi@sjsu.edu::d4431183-7092-477d-90bf-5d58e87c899e" providerId="AD" clId="Web-{84CEC5A3-F7CB-4891-C523-C47F5971BCAD}" dt="2025-04-08T03:03:40.675" v="31"/>
          <ac:spMkLst>
            <pc:docMk/>
            <pc:sldMk cId="1125298770" sldId="264"/>
            <ac:spMk id="3" creationId="{9C1AC329-AC8B-1DF3-EB55-83C65FE27025}"/>
          </ac:spMkLst>
        </pc:spChg>
        <pc:picChg chg="add mod ord">
          <ac:chgData name="Anvesh Kumar Chavidi" userId="S::anveshkumar.chavidi@sjsu.edu::d4431183-7092-477d-90bf-5d58e87c899e" providerId="AD" clId="Web-{84CEC5A3-F7CB-4891-C523-C47F5971BCAD}" dt="2025-04-08T03:04:21.394" v="35" actId="14100"/>
          <ac:picMkLst>
            <pc:docMk/>
            <pc:sldMk cId="1125298770" sldId="264"/>
            <ac:picMk id="4" creationId="{C42D42BA-41D8-3EC7-7B9F-CC2A87BEED68}"/>
          </ac:picMkLst>
        </pc:picChg>
      </pc:sldChg>
      <pc:sldChg chg="addSp delSp modSp new mod setBg">
        <pc:chgData name="Anvesh Kumar Chavidi" userId="S::anveshkumar.chavidi@sjsu.edu::d4431183-7092-477d-90bf-5d58e87c899e" providerId="AD" clId="Web-{84CEC5A3-F7CB-4891-C523-C47F5971BCAD}" dt="2025-04-08T03:08:50.243" v="60" actId="14100"/>
        <pc:sldMkLst>
          <pc:docMk/>
          <pc:sldMk cId="1895111024" sldId="265"/>
        </pc:sldMkLst>
        <pc:spChg chg="mod">
          <ac:chgData name="Anvesh Kumar Chavidi" userId="S::anveshkumar.chavidi@sjsu.edu::d4431183-7092-477d-90bf-5d58e87c899e" providerId="AD" clId="Web-{84CEC5A3-F7CB-4891-C523-C47F5971BCAD}" dt="2025-04-08T03:08:29.821" v="54" actId="20577"/>
          <ac:spMkLst>
            <pc:docMk/>
            <pc:sldMk cId="1895111024" sldId="265"/>
            <ac:spMk id="2" creationId="{278E6EB8-DA8F-30D5-73DD-365A257DC944}"/>
          </ac:spMkLst>
        </pc:spChg>
        <pc:spChg chg="del mod">
          <ac:chgData name="Anvesh Kumar Chavidi" userId="S::anveshkumar.chavidi@sjsu.edu::d4431183-7092-477d-90bf-5d58e87c899e" providerId="AD" clId="Web-{84CEC5A3-F7CB-4891-C523-C47F5971BCAD}" dt="2025-04-08T03:08:37.134" v="56"/>
          <ac:spMkLst>
            <pc:docMk/>
            <pc:sldMk cId="1895111024" sldId="265"/>
            <ac:spMk id="3" creationId="{44B3B229-AC50-1946-8B03-7FB5422F82B2}"/>
          </ac:spMkLst>
        </pc:spChg>
        <pc:spChg chg="add">
          <ac:chgData name="Anvesh Kumar Chavidi" userId="S::anveshkumar.chavidi@sjsu.edu::d4431183-7092-477d-90bf-5d58e87c899e" providerId="AD" clId="Web-{84CEC5A3-F7CB-4891-C523-C47F5971BCAD}" dt="2025-04-08T03:08:24.352" v="50"/>
          <ac:spMkLst>
            <pc:docMk/>
            <pc:sldMk cId="1895111024" sldId="265"/>
            <ac:spMk id="8" creationId="{1B15ED52-F352-441B-82BF-E0EA34836D08}"/>
          </ac:spMkLst>
        </pc:spChg>
        <pc:spChg chg="add">
          <ac:chgData name="Anvesh Kumar Chavidi" userId="S::anveshkumar.chavidi@sjsu.edu::d4431183-7092-477d-90bf-5d58e87c899e" providerId="AD" clId="Web-{84CEC5A3-F7CB-4891-C523-C47F5971BCAD}" dt="2025-04-08T03:08:24.352" v="50"/>
          <ac:spMkLst>
            <pc:docMk/>
            <pc:sldMk cId="1895111024" sldId="265"/>
            <ac:spMk id="10" creationId="{3B2E3793-BFE6-45A2-9B7B-E18844431C99}"/>
          </ac:spMkLst>
        </pc:spChg>
        <pc:spChg chg="add">
          <ac:chgData name="Anvesh Kumar Chavidi" userId="S::anveshkumar.chavidi@sjsu.edu::d4431183-7092-477d-90bf-5d58e87c899e" providerId="AD" clId="Web-{84CEC5A3-F7CB-4891-C523-C47F5971BCAD}" dt="2025-04-08T03:08:24.352" v="50"/>
          <ac:spMkLst>
            <pc:docMk/>
            <pc:sldMk cId="1895111024" sldId="265"/>
            <ac:spMk id="12" creationId="{BC4C4868-CB8F-4AF9-9CDB-8108F2C19B67}"/>
          </ac:spMkLst>
        </pc:spChg>
        <pc:spChg chg="add">
          <ac:chgData name="Anvesh Kumar Chavidi" userId="S::anveshkumar.chavidi@sjsu.edu::d4431183-7092-477d-90bf-5d58e87c899e" providerId="AD" clId="Web-{84CEC5A3-F7CB-4891-C523-C47F5971BCAD}" dt="2025-04-08T03:08:24.352" v="50"/>
          <ac:spMkLst>
            <pc:docMk/>
            <pc:sldMk cId="1895111024" sldId="265"/>
            <ac:spMk id="14" creationId="{375E0459-6403-40CD-989D-56A4407CA12E}"/>
          </ac:spMkLst>
        </pc:spChg>
        <pc:spChg chg="add">
          <ac:chgData name="Anvesh Kumar Chavidi" userId="S::anveshkumar.chavidi@sjsu.edu::d4431183-7092-477d-90bf-5d58e87c899e" providerId="AD" clId="Web-{84CEC5A3-F7CB-4891-C523-C47F5971BCAD}" dt="2025-04-08T03:08:24.352" v="50"/>
          <ac:spMkLst>
            <pc:docMk/>
            <pc:sldMk cId="1895111024" sldId="265"/>
            <ac:spMk id="16" creationId="{53E5B1A8-3AC9-4BD1-9BBC-78CA94F2D1BA}"/>
          </ac:spMkLst>
        </pc:spChg>
        <pc:picChg chg="add mod ord">
          <ac:chgData name="Anvesh Kumar Chavidi" userId="S::anveshkumar.chavidi@sjsu.edu::d4431183-7092-477d-90bf-5d58e87c899e" providerId="AD" clId="Web-{84CEC5A3-F7CB-4891-C523-C47F5971BCAD}" dt="2025-04-08T03:08:50.243" v="60" actId="14100"/>
          <ac:picMkLst>
            <pc:docMk/>
            <pc:sldMk cId="1895111024" sldId="265"/>
            <ac:picMk id="4" creationId="{DD223C87-1CAA-2CCA-3AC5-195B28D18BA5}"/>
          </ac:picMkLst>
        </pc:picChg>
      </pc:sldChg>
      <pc:sldChg chg="add replId">
        <pc:chgData name="Anvesh Kumar Chavidi" userId="S::anveshkumar.chavidi@sjsu.edu::d4431183-7092-477d-90bf-5d58e87c899e" providerId="AD" clId="Web-{84CEC5A3-F7CB-4891-C523-C47F5971BCAD}" dt="2025-04-08T03:23:14.385" v="163"/>
        <pc:sldMkLst>
          <pc:docMk/>
          <pc:sldMk cId="3440541623" sldId="266"/>
        </pc:sldMkLst>
      </pc:sldChg>
      <pc:sldChg chg="add replId">
        <pc:chgData name="Anvesh Kumar Chavidi" userId="S::anveshkumar.chavidi@sjsu.edu::d4431183-7092-477d-90bf-5d58e87c899e" providerId="AD" clId="Web-{84CEC5A3-F7CB-4891-C523-C47F5971BCAD}" dt="2025-04-08T03:49:59.307" v="324"/>
        <pc:sldMkLst>
          <pc:docMk/>
          <pc:sldMk cId="1455117756" sldId="267"/>
        </pc:sldMkLst>
      </pc:sldChg>
      <pc:sldChg chg="add del replId">
        <pc:chgData name="Anvesh Kumar Chavidi" userId="S::anveshkumar.chavidi@sjsu.edu::d4431183-7092-477d-90bf-5d58e87c899e" providerId="AD" clId="Web-{84CEC5A3-F7CB-4891-C523-C47F5971BCAD}" dt="2025-04-08T03:50:09.542" v="326"/>
        <pc:sldMkLst>
          <pc:docMk/>
          <pc:sldMk cId="2798721628" sldId="268"/>
        </pc:sldMkLst>
      </pc:sldChg>
    </pc:docChg>
  </pc:docChgLst>
  <pc:docChgLst>
    <pc:chgData name="Saumya Varshney" userId="S::saumya.varshney@sjsu.edu::001bbee2-de8d-466b-8131-0ec0f1cbf3e3" providerId="AD" clId="Web-{84E12644-9F4D-7090-CFC0-E25630137E77}"/>
    <pc:docChg chg="modSld">
      <pc:chgData name="Saumya Varshney" userId="S::saumya.varshney@sjsu.edu::001bbee2-de8d-466b-8131-0ec0f1cbf3e3" providerId="AD" clId="Web-{84E12644-9F4D-7090-CFC0-E25630137E77}" dt="2025-04-08T04:08:31.199" v="3" actId="20577"/>
      <pc:docMkLst>
        <pc:docMk/>
      </pc:docMkLst>
      <pc:sldChg chg="modSp">
        <pc:chgData name="Saumya Varshney" userId="S::saumya.varshney@sjsu.edu::001bbee2-de8d-466b-8131-0ec0f1cbf3e3" providerId="AD" clId="Web-{84E12644-9F4D-7090-CFC0-E25630137E77}" dt="2025-04-08T04:08:31.199" v="3" actId="20577"/>
        <pc:sldMkLst>
          <pc:docMk/>
          <pc:sldMk cId="1445686207" sldId="257"/>
        </pc:sldMkLst>
        <pc:spChg chg="mod">
          <ac:chgData name="Saumya Varshney" userId="S::saumya.varshney@sjsu.edu::001bbee2-de8d-466b-8131-0ec0f1cbf3e3" providerId="AD" clId="Web-{84E12644-9F4D-7090-CFC0-E25630137E77}" dt="2025-04-08T04:08:31.199" v="3" actId="20577"/>
          <ac:spMkLst>
            <pc:docMk/>
            <pc:sldMk cId="1445686207" sldId="257"/>
            <ac:spMk id="6" creationId="{F193EA1D-A507-449F-9593-50269675E76B}"/>
          </ac:spMkLst>
        </pc:spChg>
        <pc:spChg chg="mod">
          <ac:chgData name="Saumya Varshney" userId="S::saumya.varshney@sjsu.edu::001bbee2-de8d-466b-8131-0ec0f1cbf3e3" providerId="AD" clId="Web-{84E12644-9F4D-7090-CFC0-E25630137E77}" dt="2025-04-08T04:08:28.168" v="1" actId="20577"/>
          <ac:spMkLst>
            <pc:docMk/>
            <pc:sldMk cId="1445686207" sldId="257"/>
            <ac:spMk id="29" creationId="{1A483DCC-E2CF-ED42-884D-2A8935AF9433}"/>
          </ac:spMkLst>
        </pc:spChg>
      </pc:sldChg>
    </pc:docChg>
  </pc:docChgLst>
  <pc:docChgLst>
    <pc:chgData name="Saumya Varshney" userId="S::saumya.varshney@sjsu.edu::001bbee2-de8d-466b-8131-0ec0f1cbf3e3" providerId="AD" clId="Web-{6C45CF4E-0150-B4BA-2E0A-3FB3ADE217F8}"/>
    <pc:docChg chg="modSld">
      <pc:chgData name="Saumya Varshney" userId="S::saumya.varshney@sjsu.edu::001bbee2-de8d-466b-8131-0ec0f1cbf3e3" providerId="AD" clId="Web-{6C45CF4E-0150-B4BA-2E0A-3FB3ADE217F8}" dt="2025-05-09T20:37:15.304" v="2" actId="20577"/>
      <pc:docMkLst>
        <pc:docMk/>
      </pc:docMkLst>
      <pc:sldChg chg="modSp">
        <pc:chgData name="Saumya Varshney" userId="S::saumya.varshney@sjsu.edu::001bbee2-de8d-466b-8131-0ec0f1cbf3e3" providerId="AD" clId="Web-{6C45CF4E-0150-B4BA-2E0A-3FB3ADE217F8}" dt="2025-05-09T20:37:15.304" v="2" actId="20577"/>
        <pc:sldMkLst>
          <pc:docMk/>
          <pc:sldMk cId="1136595645" sldId="304"/>
        </pc:sldMkLst>
        <pc:spChg chg="mod">
          <ac:chgData name="Saumya Varshney" userId="S::saumya.varshney@sjsu.edu::001bbee2-de8d-466b-8131-0ec0f1cbf3e3" providerId="AD" clId="Web-{6C45CF4E-0150-B4BA-2E0A-3FB3ADE217F8}" dt="2025-05-09T20:37:15.304" v="2" actId="20577"/>
          <ac:spMkLst>
            <pc:docMk/>
            <pc:sldMk cId="1136595645" sldId="304"/>
            <ac:spMk id="2" creationId="{E89E45AD-4F3D-262C-E2F8-4516CA9E5AF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DPO</a:t>
            </a:r>
            <a:r>
              <a:rPr lang="en-US" b="1" baseline="0"/>
              <a:t> vs DPO+GRPO Metrics Evaluation for Llama-3.2-1B </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Sheet3!$A$2</c:f>
              <c:strCache>
                <c:ptCount val="1"/>
                <c:pt idx="0">
                  <c:v>Llama 3.2 1B-DPO</c:v>
                </c:pt>
              </c:strCache>
            </c:strRef>
          </c:tx>
          <c:spPr>
            <a:solidFill>
              <a:schemeClr val="accent1"/>
            </a:solidFill>
            <a:ln>
              <a:noFill/>
            </a:ln>
            <a:effectLst/>
          </c:spPr>
          <c:invertIfNegative val="0"/>
          <c:cat>
            <c:strRef>
              <c:f>Sheet3!$B$1:$L$1</c:f>
              <c:strCache>
                <c:ptCount val="11"/>
                <c:pt idx="0">
                  <c:v>BLEU</c:v>
                </c:pt>
                <c:pt idx="1">
                  <c:v>ROUGE 1</c:v>
                </c:pt>
                <c:pt idx="2">
                  <c:v>ROUGE 2</c:v>
                </c:pt>
                <c:pt idx="3">
                  <c:v>ROUGE L</c:v>
                </c:pt>
                <c:pt idx="4">
                  <c:v>Correctness (mathverify)</c:v>
                </c:pt>
                <c:pt idx="5">
                  <c:v>g-eval Logical Coherence</c:v>
                </c:pt>
                <c:pt idx="6">
                  <c:v>G-eval Score</c:v>
                </c:pt>
                <c:pt idx="7">
                  <c:v>Completeness</c:v>
                </c:pt>
                <c:pt idx="8">
                  <c:v>Step Alignment</c:v>
                </c:pt>
                <c:pt idx="9">
                  <c:v>Reasoning Length Ratio</c:v>
                </c:pt>
                <c:pt idx="10">
                  <c:v>Error Identification</c:v>
                </c:pt>
              </c:strCache>
            </c:strRef>
          </c:cat>
          <c:val>
            <c:numRef>
              <c:f>Sheet3!$B$2:$L$2</c:f>
              <c:numCache>
                <c:formatCode>General</c:formatCode>
                <c:ptCount val="11"/>
                <c:pt idx="0">
                  <c:v>8.4019999999999997E-2</c:v>
                </c:pt>
                <c:pt idx="1">
                  <c:v>0.31323000000000001</c:v>
                </c:pt>
                <c:pt idx="2">
                  <c:v>0.13392999999999999</c:v>
                </c:pt>
                <c:pt idx="3">
                  <c:v>0.21394299999999999</c:v>
                </c:pt>
                <c:pt idx="4">
                  <c:v>0.61</c:v>
                </c:pt>
                <c:pt idx="5">
                  <c:v>0.88249999999999995</c:v>
                </c:pt>
                <c:pt idx="6">
                  <c:v>0.38378000000000001</c:v>
                </c:pt>
                <c:pt idx="7">
                  <c:v>0.70499999999999996</c:v>
                </c:pt>
                <c:pt idx="8">
                  <c:v>0.81874999999999998</c:v>
                </c:pt>
                <c:pt idx="9">
                  <c:v>0.30613000000000001</c:v>
                </c:pt>
                <c:pt idx="10">
                  <c:v>0.78</c:v>
                </c:pt>
              </c:numCache>
            </c:numRef>
          </c:val>
          <c:extLst>
            <c:ext xmlns:c16="http://schemas.microsoft.com/office/drawing/2014/chart" uri="{C3380CC4-5D6E-409C-BE32-E72D297353CC}">
              <c16:uniqueId val="{00000000-6612-D247-ACD1-85FEDF27E656}"/>
            </c:ext>
          </c:extLst>
        </c:ser>
        <c:ser>
          <c:idx val="1"/>
          <c:order val="1"/>
          <c:tx>
            <c:strRef>
              <c:f>Sheet3!$A$3</c:f>
              <c:strCache>
                <c:ptCount val="1"/>
                <c:pt idx="0">
                  <c:v>Llama 3.2 1B-DPO + GRPO</c:v>
                </c:pt>
              </c:strCache>
            </c:strRef>
          </c:tx>
          <c:spPr>
            <a:solidFill>
              <a:schemeClr val="accent2"/>
            </a:solidFill>
            <a:ln>
              <a:noFill/>
            </a:ln>
            <a:effectLst/>
          </c:spPr>
          <c:invertIfNegative val="0"/>
          <c:cat>
            <c:strRef>
              <c:f>Sheet3!$B$1:$L$1</c:f>
              <c:strCache>
                <c:ptCount val="11"/>
                <c:pt idx="0">
                  <c:v>BLEU</c:v>
                </c:pt>
                <c:pt idx="1">
                  <c:v>ROUGE 1</c:v>
                </c:pt>
                <c:pt idx="2">
                  <c:v>ROUGE 2</c:v>
                </c:pt>
                <c:pt idx="3">
                  <c:v>ROUGE L</c:v>
                </c:pt>
                <c:pt idx="4">
                  <c:v>Correctness (mathverify)</c:v>
                </c:pt>
                <c:pt idx="5">
                  <c:v>g-eval Logical Coherence</c:v>
                </c:pt>
                <c:pt idx="6">
                  <c:v>G-eval Score</c:v>
                </c:pt>
                <c:pt idx="7">
                  <c:v>Completeness</c:v>
                </c:pt>
                <c:pt idx="8">
                  <c:v>Step Alignment</c:v>
                </c:pt>
                <c:pt idx="9">
                  <c:v>Reasoning Length Ratio</c:v>
                </c:pt>
                <c:pt idx="10">
                  <c:v>Error Identification</c:v>
                </c:pt>
              </c:strCache>
            </c:strRef>
          </c:cat>
          <c:val>
            <c:numRef>
              <c:f>Sheet3!$B$3:$L$3</c:f>
              <c:numCache>
                <c:formatCode>General</c:formatCode>
                <c:ptCount val="11"/>
                <c:pt idx="0">
                  <c:v>6.5629999999999994E-2</c:v>
                </c:pt>
                <c:pt idx="1">
                  <c:v>0.36237999999999998</c:v>
                </c:pt>
                <c:pt idx="2">
                  <c:v>0.12508</c:v>
                </c:pt>
                <c:pt idx="3">
                  <c:v>0.27246999999999999</c:v>
                </c:pt>
                <c:pt idx="4">
                  <c:v>0.59499999999999997</c:v>
                </c:pt>
                <c:pt idx="5">
                  <c:v>0.80500000000000005</c:v>
                </c:pt>
                <c:pt idx="6">
                  <c:v>0.28517999999999999</c:v>
                </c:pt>
                <c:pt idx="7">
                  <c:v>0.70499999999999996</c:v>
                </c:pt>
                <c:pt idx="8">
                  <c:v>0.67149999999999999</c:v>
                </c:pt>
                <c:pt idx="9">
                  <c:v>0.52671000000000001</c:v>
                </c:pt>
                <c:pt idx="10">
                  <c:v>0.66500000000000004</c:v>
                </c:pt>
              </c:numCache>
            </c:numRef>
          </c:val>
          <c:extLst>
            <c:ext xmlns:c16="http://schemas.microsoft.com/office/drawing/2014/chart" uri="{C3380CC4-5D6E-409C-BE32-E72D297353CC}">
              <c16:uniqueId val="{00000001-6612-D247-ACD1-85FEDF27E656}"/>
            </c:ext>
          </c:extLst>
        </c:ser>
        <c:dLbls>
          <c:showLegendKey val="0"/>
          <c:showVal val="0"/>
          <c:showCatName val="0"/>
          <c:showSerName val="0"/>
          <c:showPercent val="0"/>
          <c:showBubbleSize val="0"/>
        </c:dLbls>
        <c:gapWidth val="182"/>
        <c:axId val="1360458528"/>
        <c:axId val="1360352160"/>
      </c:barChart>
      <c:catAx>
        <c:axId val="13604585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360352160"/>
        <c:crosses val="autoZero"/>
        <c:auto val="1"/>
        <c:lblAlgn val="ctr"/>
        <c:lblOffset val="100"/>
        <c:noMultiLvlLbl val="0"/>
      </c:catAx>
      <c:valAx>
        <c:axId val="1360352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360458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Sheet1!$M$1</c:f>
              <c:strCache>
                <c:ptCount val="1"/>
                <c:pt idx="0">
                  <c:v>G-eval Score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chemeClr val="bg1">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BD3-1A42-9B85-9AEAED348968}"/>
              </c:ext>
            </c:extLst>
          </c:dPt>
          <c:dPt>
            <c:idx val="1"/>
            <c:invertIfNegative val="0"/>
            <c:bubble3D val="0"/>
            <c:spPr>
              <a:solidFill>
                <a:schemeClr val="tx2">
                  <a:lumMod val="50000"/>
                  <a:lumOff val="5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1BD3-1A42-9B85-9AEAED348968}"/>
              </c:ext>
            </c:extLst>
          </c:dPt>
          <c:dPt>
            <c:idx val="2"/>
            <c:invertIfNegative val="0"/>
            <c:bubble3D val="0"/>
            <c:spPr>
              <a:solidFill>
                <a:schemeClr val="bg1">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1BD3-1A42-9B85-9AEAED348968}"/>
              </c:ext>
            </c:extLst>
          </c:dPt>
          <c:dPt>
            <c:idx val="3"/>
            <c:invertIfNegative val="0"/>
            <c:bubble3D val="0"/>
            <c:spPr>
              <a:solidFill>
                <a:schemeClr val="accent3">
                  <a:lumMod val="40000"/>
                  <a:lumOff val="6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1BD3-1A42-9B85-9AEAED348968}"/>
              </c:ext>
            </c:extLst>
          </c:dPt>
          <c:dPt>
            <c:idx val="4"/>
            <c:invertIfNegative val="0"/>
            <c:bubble3D val="0"/>
            <c:spPr>
              <a:solidFill>
                <a:schemeClr val="bg1">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1BD3-1A42-9B85-9AEAED348968}"/>
              </c:ext>
            </c:extLst>
          </c:dPt>
          <c:dPt>
            <c:idx val="5"/>
            <c:invertIfNegative val="0"/>
            <c:bubble3D val="0"/>
            <c:spPr>
              <a:solidFill>
                <a:schemeClr val="bg1">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1BD3-1A42-9B85-9AEAED348968}"/>
              </c:ext>
            </c:extLst>
          </c:dPt>
          <c:dPt>
            <c:idx val="6"/>
            <c:invertIfNegative val="0"/>
            <c:bubble3D val="0"/>
            <c:spPr>
              <a:solidFill>
                <a:schemeClr val="bg1">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1BD3-1A42-9B85-9AEAED348968}"/>
              </c:ext>
            </c:extLst>
          </c:dPt>
          <c:dPt>
            <c:idx val="7"/>
            <c:invertIfNegative val="0"/>
            <c:bubble3D val="0"/>
            <c:spPr>
              <a:solidFill>
                <a:schemeClr val="bg1">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1BD3-1A42-9B85-9AEAED348968}"/>
              </c:ext>
            </c:extLst>
          </c:dPt>
          <c:dPt>
            <c:idx val="8"/>
            <c:invertIfNegative val="0"/>
            <c:bubble3D val="0"/>
            <c:spPr>
              <a:solidFill>
                <a:schemeClr val="bg1">
                  <a:lumMod val="75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1BD3-1A42-9B85-9AEAED348968}"/>
              </c:ext>
            </c:extLst>
          </c:dPt>
          <c:dPt>
            <c:idx val="9"/>
            <c:invertIfNegative val="0"/>
            <c:bubble3D val="0"/>
            <c:spPr>
              <a:solidFill>
                <a:schemeClr val="accent5">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1BD3-1A42-9B85-9AEAED348968}"/>
              </c:ext>
            </c:extLst>
          </c:dPt>
          <c:cat>
            <c:strRef>
              <c:f>Sheet1!$C$2:$C$11</c:f>
              <c:strCache>
                <c:ptCount val="10"/>
                <c:pt idx="0">
                  <c:v>Llama 3.2 3B-GRPO</c:v>
                </c:pt>
                <c:pt idx="1">
                  <c:v>Llama 3.2 3B-GRPO + COT</c:v>
                </c:pt>
                <c:pt idx="2">
                  <c:v>Llama 3.2 3B-GRPO + COD</c:v>
                </c:pt>
                <c:pt idx="3">
                  <c:v>Llama 3.2 1B-DPO</c:v>
                </c:pt>
                <c:pt idx="4">
                  <c:v>Gemma3 1B-DPO</c:v>
                </c:pt>
                <c:pt idx="5">
                  <c:v>Phi 3.5-DPO</c:v>
                </c:pt>
                <c:pt idx="6">
                  <c:v>Llama 3.2 1B-DPO + GRPO</c:v>
                </c:pt>
                <c:pt idx="7">
                  <c:v>DeepSeek R1-TOT</c:v>
                </c:pt>
                <c:pt idx="8">
                  <c:v>DeepSeek R1-SC</c:v>
                </c:pt>
                <c:pt idx="9">
                  <c:v>Gemma3 4B-COD</c:v>
                </c:pt>
              </c:strCache>
            </c:strRef>
          </c:cat>
          <c:val>
            <c:numRef>
              <c:f>Sheet1!$M$2:$M$11</c:f>
              <c:numCache>
                <c:formatCode>General</c:formatCode>
                <c:ptCount val="10"/>
                <c:pt idx="0">
                  <c:v>0.35639999999999999</c:v>
                </c:pt>
                <c:pt idx="1">
                  <c:v>0.36449999999999999</c:v>
                </c:pt>
                <c:pt idx="2">
                  <c:v>0.28420000000000001</c:v>
                </c:pt>
                <c:pt idx="3">
                  <c:v>0.38378000000000001</c:v>
                </c:pt>
                <c:pt idx="4">
                  <c:v>0.34666000000000002</c:v>
                </c:pt>
                <c:pt idx="5">
                  <c:v>0.23135</c:v>
                </c:pt>
                <c:pt idx="6">
                  <c:v>0.28517999999999999</c:v>
                </c:pt>
                <c:pt idx="7">
                  <c:v>0.2155</c:v>
                </c:pt>
                <c:pt idx="8">
                  <c:v>0.04</c:v>
                </c:pt>
                <c:pt idx="9">
                  <c:v>0.35599999999999998</c:v>
                </c:pt>
              </c:numCache>
            </c:numRef>
          </c:val>
          <c:extLst>
            <c:ext xmlns:c16="http://schemas.microsoft.com/office/drawing/2014/chart" uri="{C3380CC4-5D6E-409C-BE32-E72D297353CC}">
              <c16:uniqueId val="{00000014-1BD3-1A42-9B85-9AEAED348968}"/>
            </c:ext>
          </c:extLst>
        </c:ser>
        <c:dLbls>
          <c:showLegendKey val="0"/>
          <c:showVal val="0"/>
          <c:showCatName val="0"/>
          <c:showSerName val="0"/>
          <c:showPercent val="0"/>
          <c:showBubbleSize val="0"/>
        </c:dLbls>
        <c:gapWidth val="100"/>
        <c:overlap val="-24"/>
        <c:axId val="1359133696"/>
        <c:axId val="1359135424"/>
      </c:barChart>
      <c:catAx>
        <c:axId val="13591336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59135424"/>
        <c:crosses val="autoZero"/>
        <c:auto val="1"/>
        <c:lblAlgn val="ctr"/>
        <c:lblOffset val="100"/>
        <c:noMultiLvlLbl val="0"/>
      </c:catAx>
      <c:valAx>
        <c:axId val="135913542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59133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C39D6-6602-438E-B141-1D2D5AFCCE74}" type="datetimeFigureOut">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98BCD3-C9EA-46BD-A3A8-0441B84618EB}" type="slidenum">
              <a:t>‹#›</a:t>
            </a:fld>
            <a:endParaRPr lang="en-US"/>
          </a:p>
        </p:txBody>
      </p:sp>
    </p:spTree>
    <p:extLst>
      <p:ext uri="{BB962C8B-B14F-4D97-AF65-F5344CB8AC3E}">
        <p14:creationId xmlns:p14="http://schemas.microsoft.com/office/powerpoint/2010/main" val="1321348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huggingface.co/datasets/Eshita-ds/cot-llm-dpo-dataset-fina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huggingface.co/spaces/Eshita-ds/cot-llm-298"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huggingface.co/spaces/Eshita-ds/cot-llm-298"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27208" y="857251"/>
            <a:ext cx="4747280" cy="3098061"/>
          </a:xfrm>
        </p:spPr>
        <p:txBody>
          <a:bodyPr anchor="b">
            <a:normAutofit/>
          </a:bodyPr>
          <a:lstStyle/>
          <a:p>
            <a:pPr algn="l"/>
            <a:r>
              <a:rPr lang="en-US" sz="4100" b="1">
                <a:solidFill>
                  <a:srgbClr val="FFFFFF"/>
                </a:solidFill>
                <a:latin typeface="Avenir Next LT Pro"/>
              </a:rPr>
              <a:t>Specializing Large Language Models using Chain of Thought Reasoning</a:t>
            </a:r>
            <a:endParaRPr lang="en-US" sz="4100">
              <a:solidFill>
                <a:srgbClr val="FFFFFF"/>
              </a:solidFill>
              <a:latin typeface="Avenir Next LT Pro"/>
            </a:endParaRPr>
          </a:p>
          <a:p>
            <a:pPr algn="l"/>
            <a:endParaRPr lang="en-US" sz="4100">
              <a:solidFill>
                <a:srgbClr val="FFFFFF"/>
              </a:solidFill>
            </a:endParaRPr>
          </a:p>
        </p:txBody>
      </p:sp>
      <p:sp>
        <p:nvSpPr>
          <p:cNvPr id="53" name="Rectangle 52">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141192" y="4357791"/>
            <a:ext cx="4141607" cy="2090368"/>
          </a:xfrm>
        </p:spPr>
        <p:txBody>
          <a:bodyPr vert="horz" lIns="91440" tIns="45720" rIns="91440" bIns="45720" rtlCol="0" anchor="t">
            <a:normAutofit fontScale="92500" lnSpcReduction="20000"/>
          </a:bodyPr>
          <a:lstStyle/>
          <a:p>
            <a:pPr algn="l"/>
            <a:r>
              <a:rPr lang="en-US" sz="600" b="1">
                <a:solidFill>
                  <a:srgbClr val="FFFFFF"/>
                </a:solidFill>
                <a:latin typeface="Avenir Next LT Pro"/>
              </a:rPr>
              <a:t>                                                                     </a:t>
            </a:r>
          </a:p>
          <a:p>
            <a:pPr algn="l"/>
            <a:r>
              <a:rPr lang="en-US" sz="1800" b="1">
                <a:solidFill>
                  <a:srgbClr val="FFFFFF"/>
                </a:solidFill>
                <a:latin typeface="Avenir Next LT Pro"/>
              </a:rPr>
              <a:t>Team-6:</a:t>
            </a:r>
            <a:endParaRPr lang="en-US" sz="1800">
              <a:solidFill>
                <a:srgbClr val="FFFFFF"/>
              </a:solidFill>
              <a:latin typeface="Avenir Next LT Pro"/>
            </a:endParaRPr>
          </a:p>
          <a:p>
            <a:pPr algn="l"/>
            <a:r>
              <a:rPr lang="en-US" sz="1800" b="1">
                <a:solidFill>
                  <a:srgbClr val="FFFFFF"/>
                </a:solidFill>
                <a:latin typeface="Avenir Next LT Pro"/>
              </a:rPr>
              <a:t>Anvesh Kumar </a:t>
            </a:r>
            <a:r>
              <a:rPr lang="en-US" sz="1800" b="1" err="1">
                <a:solidFill>
                  <a:srgbClr val="FFFFFF"/>
                </a:solidFill>
                <a:latin typeface="Avenir Next LT Pro"/>
              </a:rPr>
              <a:t>Chavidi</a:t>
            </a:r>
            <a:endParaRPr lang="en-US" sz="1800">
              <a:solidFill>
                <a:srgbClr val="FFFFFF"/>
              </a:solidFill>
              <a:latin typeface="Avenir Next LT Pro"/>
            </a:endParaRPr>
          </a:p>
          <a:p>
            <a:pPr algn="l"/>
            <a:r>
              <a:rPr lang="en-US" sz="1800" b="1">
                <a:solidFill>
                  <a:srgbClr val="FFFFFF"/>
                </a:solidFill>
                <a:latin typeface="Avenir Next LT Pro"/>
              </a:rPr>
              <a:t>Eshita Gupta</a:t>
            </a:r>
            <a:endParaRPr lang="en-US" sz="1800">
              <a:solidFill>
                <a:srgbClr val="FFFFFF"/>
              </a:solidFill>
              <a:latin typeface="Avenir Next LT Pro"/>
            </a:endParaRPr>
          </a:p>
          <a:p>
            <a:pPr algn="l"/>
            <a:r>
              <a:rPr lang="en-US" sz="1800" b="1">
                <a:solidFill>
                  <a:srgbClr val="FFFFFF"/>
                </a:solidFill>
                <a:latin typeface="Avenir Next LT Pro"/>
              </a:rPr>
              <a:t>Neha Thakur</a:t>
            </a:r>
            <a:endParaRPr lang="en-US" sz="1800">
              <a:solidFill>
                <a:srgbClr val="FFFFFF"/>
              </a:solidFill>
              <a:latin typeface="Avenir Next LT Pro"/>
            </a:endParaRPr>
          </a:p>
          <a:p>
            <a:pPr algn="l"/>
            <a:r>
              <a:rPr lang="en-US" sz="1800" b="1">
                <a:solidFill>
                  <a:srgbClr val="FFFFFF"/>
                </a:solidFill>
                <a:latin typeface="Avenir Next LT Pro"/>
              </a:rPr>
              <a:t>Sandeep Reddy </a:t>
            </a:r>
            <a:r>
              <a:rPr lang="en-US" sz="1800" b="1" err="1">
                <a:solidFill>
                  <a:srgbClr val="FFFFFF"/>
                </a:solidFill>
                <a:latin typeface="Avenir Next LT Pro"/>
              </a:rPr>
              <a:t>Potula</a:t>
            </a:r>
            <a:endParaRPr lang="en-US" sz="1800">
              <a:solidFill>
                <a:srgbClr val="FFFFFF"/>
              </a:solidFill>
              <a:latin typeface="Avenir Next LT Pro"/>
            </a:endParaRPr>
          </a:p>
          <a:p>
            <a:pPr algn="l"/>
            <a:r>
              <a:rPr lang="en-US" sz="1800" b="1">
                <a:solidFill>
                  <a:srgbClr val="FFFFFF"/>
                </a:solidFill>
                <a:latin typeface="Avenir Next LT Pro"/>
              </a:rPr>
              <a:t>Saumya Varshney</a:t>
            </a:r>
            <a:endParaRPr lang="en-US" sz="1800">
              <a:solidFill>
                <a:srgbClr val="FFFFFF"/>
              </a:solidFill>
              <a:latin typeface="Avenir Next LT Pro"/>
            </a:endParaRPr>
          </a:p>
        </p:txBody>
      </p:sp>
      <p:sp>
        <p:nvSpPr>
          <p:cNvPr id="55" name="Oval 54">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chain link">
            <a:extLst>
              <a:ext uri="{FF2B5EF4-FFF2-40B4-BE49-F238E27FC236}">
                <a16:creationId xmlns:a16="http://schemas.microsoft.com/office/drawing/2014/main" id="{92C4AD04-5954-86D0-6ACD-B5050B21E3A8}"/>
              </a:ext>
            </a:extLst>
          </p:cNvPr>
          <p:cNvPicPr>
            <a:picLocks noChangeAspect="1"/>
          </p:cNvPicPr>
          <p:nvPr/>
        </p:nvPicPr>
        <p:blipFill>
          <a:blip r:embed="rId2"/>
          <a:srcRect l="12696" r="28937" b="-3"/>
          <a:stretch/>
        </p:blipFill>
        <p:spPr>
          <a:xfrm>
            <a:off x="6335295" y="990345"/>
            <a:ext cx="4760881" cy="49055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82C0DA-1732-19B9-4F9F-CE36BD824C1D}"/>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5E4B72F-0694-5811-AF58-BBD42EDDC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D45288D-1188-3C63-C3F3-7CE79ACE1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BDFA42-7B4B-5FC2-C431-63E0CABCA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CF377F-E95A-D3A4-943B-BF0633273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1174901-5C58-3F74-672F-D056EA65A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D310B-0499-3049-444A-3E868DCA3516}"/>
              </a:ext>
            </a:extLst>
          </p:cNvPr>
          <p:cNvSpPr>
            <a:spLocks noGrp="1"/>
          </p:cNvSpPr>
          <p:nvPr>
            <p:ph type="title"/>
          </p:nvPr>
        </p:nvSpPr>
        <p:spPr>
          <a:xfrm>
            <a:off x="462792" y="294538"/>
            <a:ext cx="10804758" cy="1033669"/>
          </a:xfrm>
        </p:spPr>
        <p:txBody>
          <a:bodyPr>
            <a:normAutofit/>
          </a:bodyPr>
          <a:lstStyle/>
          <a:p>
            <a:r>
              <a:rPr lang="en-US" sz="4000">
                <a:solidFill>
                  <a:srgbClr val="FFFFFF"/>
                </a:solidFill>
              </a:rPr>
              <a:t>Data Preprocessing and Transformation</a:t>
            </a:r>
            <a:endParaRPr lang="en-US" err="1"/>
          </a:p>
        </p:txBody>
      </p:sp>
      <p:sp>
        <p:nvSpPr>
          <p:cNvPr id="3" name="TextBox 2">
            <a:extLst>
              <a:ext uri="{FF2B5EF4-FFF2-40B4-BE49-F238E27FC236}">
                <a16:creationId xmlns:a16="http://schemas.microsoft.com/office/drawing/2014/main" id="{7A7D82F5-5794-8C72-D50D-5A489502716E}"/>
              </a:ext>
            </a:extLst>
          </p:cNvPr>
          <p:cNvSpPr txBox="1"/>
          <p:nvPr/>
        </p:nvSpPr>
        <p:spPr>
          <a:xfrm>
            <a:off x="110456" y="1844180"/>
            <a:ext cx="8363823" cy="45397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1600" b="1">
                <a:latin typeface="Avenir Next LT Pro"/>
              </a:rPr>
              <a:t>Handling Missing Values - </a:t>
            </a:r>
            <a:endParaRPr lang="en-US" sz="1600">
              <a:latin typeface="Aptos" panose="020B0004020202020204"/>
            </a:endParaRPr>
          </a:p>
          <a:p>
            <a:pPr marL="742950" lvl="1" indent="-285750">
              <a:buFont typeface="Arial"/>
              <a:buChar char="•"/>
            </a:pPr>
            <a:r>
              <a:rPr lang="en-US" sz="1600">
                <a:latin typeface="Avenir Next LT Pro"/>
              </a:rPr>
              <a:t>Checked for missing values in all the datasets GSM8K, </a:t>
            </a:r>
            <a:r>
              <a:rPr lang="en-US" sz="1600" err="1">
                <a:latin typeface="Avenir Next LT Pro"/>
              </a:rPr>
              <a:t>OpenBookQA</a:t>
            </a:r>
            <a:r>
              <a:rPr lang="en-US" sz="1600">
                <a:latin typeface="Avenir Next LT Pro"/>
              </a:rPr>
              <a:t>, and MATH. There were no missing values.</a:t>
            </a:r>
            <a:endParaRPr lang="en-US" sz="1600"/>
          </a:p>
          <a:p>
            <a:pPr marL="742950" lvl="1" indent="-285750">
              <a:buFont typeface="Arial"/>
              <a:buChar char="•"/>
            </a:pPr>
            <a:r>
              <a:rPr lang="en-US" sz="1600">
                <a:latin typeface="Avenir Next LT Pro"/>
              </a:rPr>
              <a:t>Minimal missing values in AIME due to structed competition format.</a:t>
            </a:r>
          </a:p>
          <a:p>
            <a:pPr marL="742950" lvl="1" indent="-285750">
              <a:buFont typeface="Arial"/>
              <a:buChar char="•"/>
            </a:pPr>
            <a:endParaRPr lang="en-US" sz="1600">
              <a:latin typeface="Avenir Next LT Pro"/>
              <a:ea typeface="+mn-lt"/>
              <a:cs typeface="+mn-lt"/>
            </a:endParaRPr>
          </a:p>
          <a:p>
            <a:r>
              <a:rPr lang="en-US" sz="1600" b="1">
                <a:latin typeface="Avenir Next LT Pro"/>
              </a:rPr>
              <a:t>  Duplicate Removal - </a:t>
            </a:r>
          </a:p>
          <a:p>
            <a:pPr marL="742950" lvl="1" indent="-285750">
              <a:buFont typeface="Arial"/>
              <a:buChar char="•"/>
            </a:pPr>
            <a:r>
              <a:rPr lang="en-US" sz="1600">
                <a:latin typeface="Avenir Next LT Pro"/>
              </a:rPr>
              <a:t>Checked for duplicates in GSM8K, </a:t>
            </a:r>
            <a:r>
              <a:rPr lang="en-US" sz="1600" err="1">
                <a:latin typeface="Avenir Next LT Pro"/>
              </a:rPr>
              <a:t>OpenBookQA</a:t>
            </a:r>
            <a:r>
              <a:rPr lang="en-US" sz="1600">
                <a:latin typeface="Avenir Next LT Pro"/>
              </a:rPr>
              <a:t>, and MATH to maintain unique entries.</a:t>
            </a:r>
          </a:p>
          <a:p>
            <a:pPr marL="742950" lvl="1" indent="-285750">
              <a:buFont typeface="Arial"/>
              <a:buChar char="•"/>
            </a:pPr>
            <a:r>
              <a:rPr lang="en-US" sz="1600">
                <a:latin typeface="Avenir Next LT Pro"/>
              </a:rPr>
              <a:t>AIME dataset already had minimal redundancy due to unique competition-year structure.</a:t>
            </a:r>
          </a:p>
          <a:p>
            <a:endParaRPr lang="en-US" sz="1600" b="1">
              <a:latin typeface="Avenir Next LT Pro"/>
            </a:endParaRPr>
          </a:p>
          <a:p>
            <a:r>
              <a:rPr lang="en-US" sz="1600" b="1">
                <a:latin typeface="Avenir Next LT Pro"/>
              </a:rPr>
              <a:t>  Field Restructuring - </a:t>
            </a:r>
          </a:p>
          <a:p>
            <a:pPr marL="742950" lvl="1" indent="-285750">
              <a:spcBef>
                <a:spcPts val="600"/>
              </a:spcBef>
              <a:buFont typeface="Arial"/>
              <a:buChar char="•"/>
            </a:pPr>
            <a:r>
              <a:rPr lang="en-US" sz="1600">
                <a:latin typeface="Avenir Next LT Pro"/>
              </a:rPr>
              <a:t>Organized multiple-choice questions and answers for consistent processing.</a:t>
            </a:r>
          </a:p>
          <a:p>
            <a:pPr marL="742950" lvl="1" indent="-285750">
              <a:spcBef>
                <a:spcPts val="600"/>
              </a:spcBef>
              <a:buFont typeface="Arial"/>
              <a:buChar char="•"/>
            </a:pPr>
            <a:r>
              <a:rPr lang="en-US" sz="1600">
                <a:latin typeface="Avenir Next LT Pro"/>
              </a:rPr>
              <a:t>Parsed JSON files to extract problem, solution, and type fields</a:t>
            </a:r>
          </a:p>
          <a:p>
            <a:pPr marL="742950" lvl="1" indent="-285750">
              <a:spcBef>
                <a:spcPts val="600"/>
              </a:spcBef>
              <a:buFont typeface="Arial"/>
              <a:buChar char="•"/>
            </a:pPr>
            <a:r>
              <a:rPr lang="en-US" sz="1600">
                <a:latin typeface="Avenir Next LT Pro"/>
              </a:rPr>
              <a:t>Converted markdown files to structured fields (year, </a:t>
            </a:r>
            <a:r>
              <a:rPr lang="en-US" sz="1600" err="1">
                <a:latin typeface="Avenir Next LT Pro"/>
              </a:rPr>
              <a:t>test_type</a:t>
            </a:r>
            <a:r>
              <a:rPr lang="en-US" sz="1600">
                <a:latin typeface="Avenir Next LT Pro"/>
              </a:rPr>
              <a:t>, problem, solution), ensuring stepwise reasoning.</a:t>
            </a:r>
          </a:p>
          <a:p>
            <a:endParaRPr lang="en-US"/>
          </a:p>
        </p:txBody>
      </p:sp>
      <p:sp>
        <p:nvSpPr>
          <p:cNvPr id="4" name="TextBox 3">
            <a:extLst>
              <a:ext uri="{FF2B5EF4-FFF2-40B4-BE49-F238E27FC236}">
                <a16:creationId xmlns:a16="http://schemas.microsoft.com/office/drawing/2014/main" id="{FD491EE6-B198-2694-97B7-83D65D3330EE}"/>
              </a:ext>
            </a:extLst>
          </p:cNvPr>
          <p:cNvSpPr txBox="1"/>
          <p:nvPr/>
        </p:nvSpPr>
        <p:spPr>
          <a:xfrm>
            <a:off x="8855978" y="2955722"/>
            <a:ext cx="3036814" cy="1913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50"/>
              </a:lnSpc>
            </a:pPr>
            <a:r>
              <a:rPr lang="en-US" sz="2000" b="1">
                <a:latin typeface="Avenir Next LT Pro"/>
              </a:rPr>
              <a:t>Cleaned/Staging Data​</a:t>
            </a:r>
            <a:endParaRPr lang="en-US" sz="2000"/>
          </a:p>
          <a:p>
            <a:pPr>
              <a:lnSpc>
                <a:spcPts val="1650"/>
              </a:lnSpc>
            </a:pPr>
            <a:endParaRPr lang="en-US" sz="2000" b="1">
              <a:latin typeface="Avenir Next LT Pro"/>
              <a:cs typeface="Arial"/>
            </a:endParaRPr>
          </a:p>
          <a:p>
            <a:pPr marL="228600" lvl="1" indent="-228600">
              <a:buFont typeface="Courier New,monospace"/>
              <a:buChar char="o"/>
            </a:pPr>
            <a:r>
              <a:rPr lang="en-US" err="1">
                <a:latin typeface="Avenir Next LT Pro"/>
                <a:cs typeface="Arial"/>
              </a:rPr>
              <a:t>dataset_id</a:t>
            </a:r>
            <a:r>
              <a:rPr lang="en-US">
                <a:latin typeface="Avenir Next LT Pro"/>
                <a:cs typeface="Arial"/>
              </a:rPr>
              <a:t>​</a:t>
            </a:r>
          </a:p>
          <a:p>
            <a:pPr marL="228600" lvl="1" indent="-228600">
              <a:buFont typeface="Courier New,monospace"/>
              <a:buChar char="o"/>
            </a:pPr>
            <a:r>
              <a:rPr lang="en-US" err="1">
                <a:latin typeface="Avenir Next LT Pro"/>
                <a:cs typeface="Arial"/>
              </a:rPr>
              <a:t>question_id</a:t>
            </a:r>
            <a:r>
              <a:rPr lang="en-US">
                <a:latin typeface="Avenir Next LT Pro"/>
                <a:cs typeface="Arial"/>
              </a:rPr>
              <a:t>​</a:t>
            </a:r>
          </a:p>
          <a:p>
            <a:pPr marL="228600" lvl="1" indent="-228600">
              <a:buFont typeface="Courier New,monospace"/>
              <a:buChar char="o"/>
            </a:pPr>
            <a:r>
              <a:rPr lang="en-US" err="1">
                <a:latin typeface="Avenir Next LT Pro"/>
                <a:cs typeface="Arial"/>
              </a:rPr>
              <a:t>question_text</a:t>
            </a:r>
            <a:r>
              <a:rPr lang="en-US">
                <a:latin typeface="Avenir Next LT Pro"/>
                <a:cs typeface="Arial"/>
              </a:rPr>
              <a:t>​</a:t>
            </a:r>
          </a:p>
          <a:p>
            <a:pPr marL="228600" lvl="1" indent="-228600">
              <a:buFont typeface="Courier New,monospace"/>
              <a:buChar char="o"/>
            </a:pPr>
            <a:r>
              <a:rPr lang="en-US">
                <a:latin typeface="Avenir Next LT Pro"/>
                <a:cs typeface="Arial"/>
              </a:rPr>
              <a:t>answer​</a:t>
            </a:r>
          </a:p>
          <a:p>
            <a:pPr marL="228600" lvl="1" indent="-228600">
              <a:buFont typeface="Courier New,monospace"/>
              <a:buChar char="o"/>
            </a:pPr>
            <a:r>
              <a:rPr lang="en-US">
                <a:latin typeface="Avenir Next LT Pro"/>
                <a:cs typeface="Arial"/>
              </a:rPr>
              <a:t>reasoning​</a:t>
            </a:r>
          </a:p>
        </p:txBody>
      </p:sp>
    </p:spTree>
    <p:extLst>
      <p:ext uri="{BB962C8B-B14F-4D97-AF65-F5344CB8AC3E}">
        <p14:creationId xmlns:p14="http://schemas.microsoft.com/office/powerpoint/2010/main" val="3477851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A2D07D-CF44-EA62-7520-B2B5C0F1B07C}"/>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93A1933-670D-2465-A5DA-132C8E1CA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916DD25-ABA2-7605-33C3-1A041BD8B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24C37B-9B62-D23D-0094-0C10DB937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113C5E6-9225-2186-E455-8146B51E3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25E932E-CDCF-EC78-D8C5-5D00C729B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C8870-8B28-844E-1CAC-A9BB8635087B}"/>
              </a:ext>
            </a:extLst>
          </p:cNvPr>
          <p:cNvSpPr>
            <a:spLocks noGrp="1"/>
          </p:cNvSpPr>
          <p:nvPr>
            <p:ph type="title"/>
          </p:nvPr>
        </p:nvSpPr>
        <p:spPr>
          <a:xfrm>
            <a:off x="462792" y="294538"/>
            <a:ext cx="10804758" cy="1033669"/>
          </a:xfrm>
        </p:spPr>
        <p:txBody>
          <a:bodyPr>
            <a:normAutofit/>
          </a:bodyPr>
          <a:lstStyle/>
          <a:p>
            <a:r>
              <a:rPr lang="en-US" sz="4000">
                <a:solidFill>
                  <a:srgbClr val="FFFFFF"/>
                </a:solidFill>
              </a:rPr>
              <a:t>Data Statistics</a:t>
            </a:r>
            <a:endParaRPr lang="en-US" sz="4000"/>
          </a:p>
        </p:txBody>
      </p:sp>
      <p:pic>
        <p:nvPicPr>
          <p:cNvPr id="8" name="Picture 7" descr="A graph of a distribution of data&#10;&#10;Description automatically generated">
            <a:extLst>
              <a:ext uri="{FF2B5EF4-FFF2-40B4-BE49-F238E27FC236}">
                <a16:creationId xmlns:a16="http://schemas.microsoft.com/office/drawing/2014/main" id="{71C1CBAA-B4B6-AAA5-63EE-81967C5697DC}"/>
              </a:ext>
            </a:extLst>
          </p:cNvPr>
          <p:cNvPicPr>
            <a:picLocks noChangeAspect="1"/>
          </p:cNvPicPr>
          <p:nvPr/>
        </p:nvPicPr>
        <p:blipFill>
          <a:blip r:embed="rId2"/>
          <a:stretch>
            <a:fillRect/>
          </a:stretch>
        </p:blipFill>
        <p:spPr>
          <a:xfrm>
            <a:off x="324200" y="1711135"/>
            <a:ext cx="3238500" cy="2219325"/>
          </a:xfrm>
          <a:prstGeom prst="rect">
            <a:avLst/>
          </a:prstGeom>
        </p:spPr>
      </p:pic>
      <p:pic>
        <p:nvPicPr>
          <p:cNvPr id="9" name="Picture 8" descr="A bar graph with different colored bars&#10;&#10;Description automatically generated">
            <a:extLst>
              <a:ext uri="{FF2B5EF4-FFF2-40B4-BE49-F238E27FC236}">
                <a16:creationId xmlns:a16="http://schemas.microsoft.com/office/drawing/2014/main" id="{EEA70E45-8A80-C9E1-C8B0-9C22DBC01554}"/>
              </a:ext>
            </a:extLst>
          </p:cNvPr>
          <p:cNvPicPr>
            <a:picLocks noChangeAspect="1"/>
          </p:cNvPicPr>
          <p:nvPr/>
        </p:nvPicPr>
        <p:blipFill>
          <a:blip r:embed="rId3"/>
          <a:stretch>
            <a:fillRect/>
          </a:stretch>
        </p:blipFill>
        <p:spPr>
          <a:xfrm>
            <a:off x="3937617" y="1734382"/>
            <a:ext cx="3429000" cy="2190750"/>
          </a:xfrm>
          <a:prstGeom prst="rect">
            <a:avLst/>
          </a:prstGeom>
        </p:spPr>
      </p:pic>
      <p:pic>
        <p:nvPicPr>
          <p:cNvPr id="10" name="Picture 9" descr="A graph of a number of green and blue bars&#10;&#10;Description automatically generated">
            <a:extLst>
              <a:ext uri="{FF2B5EF4-FFF2-40B4-BE49-F238E27FC236}">
                <a16:creationId xmlns:a16="http://schemas.microsoft.com/office/drawing/2014/main" id="{A4467D25-3CCF-9B5B-D809-CC5120A28E5A}"/>
              </a:ext>
            </a:extLst>
          </p:cNvPr>
          <p:cNvPicPr>
            <a:picLocks noChangeAspect="1"/>
          </p:cNvPicPr>
          <p:nvPr/>
        </p:nvPicPr>
        <p:blipFill>
          <a:blip r:embed="rId4"/>
          <a:stretch>
            <a:fillRect/>
          </a:stretch>
        </p:blipFill>
        <p:spPr>
          <a:xfrm>
            <a:off x="8117011" y="1733273"/>
            <a:ext cx="3400425" cy="2266950"/>
          </a:xfrm>
          <a:prstGeom prst="rect">
            <a:avLst/>
          </a:prstGeom>
        </p:spPr>
      </p:pic>
      <p:pic>
        <p:nvPicPr>
          <p:cNvPr id="15" name="Picture 14" descr="A graph of a number of data&#10;&#10;Description automatically generated">
            <a:extLst>
              <a:ext uri="{FF2B5EF4-FFF2-40B4-BE49-F238E27FC236}">
                <a16:creationId xmlns:a16="http://schemas.microsoft.com/office/drawing/2014/main" id="{2620BEFB-B4FB-D38A-EBA2-1A0FBEEB1C90}"/>
              </a:ext>
            </a:extLst>
          </p:cNvPr>
          <p:cNvPicPr>
            <a:picLocks noChangeAspect="1"/>
          </p:cNvPicPr>
          <p:nvPr/>
        </p:nvPicPr>
        <p:blipFill>
          <a:blip r:embed="rId5"/>
          <a:stretch>
            <a:fillRect/>
          </a:stretch>
        </p:blipFill>
        <p:spPr>
          <a:xfrm>
            <a:off x="304800" y="4139074"/>
            <a:ext cx="5486400" cy="2486025"/>
          </a:xfrm>
          <a:prstGeom prst="rect">
            <a:avLst/>
          </a:prstGeom>
        </p:spPr>
      </p:pic>
      <p:pic>
        <p:nvPicPr>
          <p:cNvPr id="16" name="Picture 15">
            <a:extLst>
              <a:ext uri="{FF2B5EF4-FFF2-40B4-BE49-F238E27FC236}">
                <a16:creationId xmlns:a16="http://schemas.microsoft.com/office/drawing/2014/main" id="{3C8F4003-938F-ACA5-7C98-6CF19C5FF423}"/>
              </a:ext>
            </a:extLst>
          </p:cNvPr>
          <p:cNvPicPr>
            <a:picLocks noChangeAspect="1"/>
          </p:cNvPicPr>
          <p:nvPr/>
        </p:nvPicPr>
        <p:blipFill>
          <a:blip r:embed="rId6"/>
          <a:stretch>
            <a:fillRect/>
          </a:stretch>
        </p:blipFill>
        <p:spPr>
          <a:xfrm>
            <a:off x="6325571" y="4139676"/>
            <a:ext cx="5000625" cy="2381250"/>
          </a:xfrm>
          <a:prstGeom prst="rect">
            <a:avLst/>
          </a:prstGeom>
        </p:spPr>
      </p:pic>
    </p:spTree>
    <p:extLst>
      <p:ext uri="{BB962C8B-B14F-4D97-AF65-F5344CB8AC3E}">
        <p14:creationId xmlns:p14="http://schemas.microsoft.com/office/powerpoint/2010/main" val="3080105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B3DB41-E08F-A6DF-E82D-73CA4C5716B3}"/>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E069556-9540-5A5A-583B-BC62AE0E9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C961738-87C4-299D-0FF5-5EF99378F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F4DCBD-3C9E-FB76-E8EE-C3F6ECBD9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2631D0B-8539-AF8C-266C-915B777D4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644054-8B13-F1E1-6A3E-F78B96792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164AC-0CA1-1752-387F-FABD3F78E66F}"/>
              </a:ext>
            </a:extLst>
          </p:cNvPr>
          <p:cNvSpPr>
            <a:spLocks noGrp="1"/>
          </p:cNvSpPr>
          <p:nvPr>
            <p:ph type="title"/>
          </p:nvPr>
        </p:nvSpPr>
        <p:spPr>
          <a:xfrm>
            <a:off x="497746" y="294538"/>
            <a:ext cx="10769804" cy="1033669"/>
          </a:xfrm>
        </p:spPr>
        <p:txBody>
          <a:bodyPr>
            <a:normAutofit/>
          </a:bodyPr>
          <a:lstStyle/>
          <a:p>
            <a:r>
              <a:rPr lang="en-US" sz="4000">
                <a:solidFill>
                  <a:srgbClr val="FFFFFF"/>
                </a:solidFill>
              </a:rPr>
              <a:t>Data Management Flow</a:t>
            </a:r>
          </a:p>
        </p:txBody>
      </p:sp>
      <p:pic>
        <p:nvPicPr>
          <p:cNvPr id="7" name="Picture 6" descr="A diagram of a process flow&#10;&#10;AI-generated content may be incorrect.">
            <a:extLst>
              <a:ext uri="{FF2B5EF4-FFF2-40B4-BE49-F238E27FC236}">
                <a16:creationId xmlns:a16="http://schemas.microsoft.com/office/drawing/2014/main" id="{995DC199-B3F0-C7B6-F1D3-03FF7E451768}"/>
              </a:ext>
            </a:extLst>
          </p:cNvPr>
          <p:cNvPicPr>
            <a:picLocks noChangeAspect="1"/>
          </p:cNvPicPr>
          <p:nvPr/>
        </p:nvPicPr>
        <p:blipFill>
          <a:blip r:embed="rId2"/>
          <a:stretch>
            <a:fillRect/>
          </a:stretch>
        </p:blipFill>
        <p:spPr>
          <a:xfrm>
            <a:off x="1423756" y="1715517"/>
            <a:ext cx="9536836" cy="5017548"/>
          </a:xfrm>
          <a:prstGeom prst="rect">
            <a:avLst/>
          </a:prstGeom>
        </p:spPr>
      </p:pic>
    </p:spTree>
    <p:extLst>
      <p:ext uri="{BB962C8B-B14F-4D97-AF65-F5344CB8AC3E}">
        <p14:creationId xmlns:p14="http://schemas.microsoft.com/office/powerpoint/2010/main" val="2894283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BF5851-A7D2-7E9E-8EF5-2A14865608B4}"/>
            </a:ext>
          </a:extLst>
        </p:cNvPr>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C982A-DED7-035B-C936-789D45AAD5CB}"/>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kern="1200">
                <a:solidFill>
                  <a:srgbClr val="FFFFFF"/>
                </a:solidFill>
                <a:latin typeface="+mj-lt"/>
                <a:ea typeface="+mj-ea"/>
                <a:cs typeface="+mj-cs"/>
              </a:rPr>
              <a:t>MODELING AND EVALUATION</a:t>
            </a:r>
          </a:p>
        </p:txBody>
      </p:sp>
      <p:sp>
        <p:nvSpPr>
          <p:cNvPr id="67" name="Rectangle 6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a:extLst>
              <a:ext uri="{FF2B5EF4-FFF2-40B4-BE49-F238E27FC236}">
                <a16:creationId xmlns:a16="http://schemas.microsoft.com/office/drawing/2014/main" id="{DD3FFFAA-5E10-5A86-625F-15B9505F2D90}"/>
              </a:ext>
            </a:extLst>
          </p:cNvPr>
          <p:cNvSpPr>
            <a:spLocks noGrp="1"/>
          </p:cNvSpPr>
          <p:nvPr/>
        </p:nvSpPr>
        <p:spPr>
          <a:xfrm>
            <a:off x="458429" y="2011452"/>
            <a:ext cx="5523041" cy="4384454"/>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550"/>
          </a:p>
        </p:txBody>
      </p:sp>
    </p:spTree>
    <p:extLst>
      <p:ext uri="{BB962C8B-B14F-4D97-AF65-F5344CB8AC3E}">
        <p14:creationId xmlns:p14="http://schemas.microsoft.com/office/powerpoint/2010/main" val="1577386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1C61AD-A7AD-7BCA-E249-81E8136CDEC7}"/>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8CC460A-BFE8-82B6-4EB2-B2FC5E431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E37E33-40E3-EE84-7AF8-0C5AD069C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C11FC3-679C-1939-CB66-1B34A6B0C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038EC70-5C64-87D3-EB22-45E5163E8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2E4AFBE-A4D3-A7AC-2C84-F19037715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33054-8A0D-2D36-85D8-4758DFF1008F}"/>
              </a:ext>
            </a:extLst>
          </p:cNvPr>
          <p:cNvSpPr>
            <a:spLocks noGrp="1"/>
          </p:cNvSpPr>
          <p:nvPr>
            <p:ph type="title"/>
          </p:nvPr>
        </p:nvSpPr>
        <p:spPr>
          <a:xfrm>
            <a:off x="485856" y="294538"/>
            <a:ext cx="10781694" cy="1033669"/>
          </a:xfrm>
        </p:spPr>
        <p:txBody>
          <a:bodyPr>
            <a:normAutofit/>
          </a:bodyPr>
          <a:lstStyle/>
          <a:p>
            <a:r>
              <a:rPr lang="en-US" sz="4000">
                <a:solidFill>
                  <a:srgbClr val="FFFFFF"/>
                </a:solidFill>
              </a:rPr>
              <a:t>Models and Techniques used</a:t>
            </a:r>
          </a:p>
        </p:txBody>
      </p:sp>
      <p:sp>
        <p:nvSpPr>
          <p:cNvPr id="29" name="Content Placeholder 2">
            <a:extLst>
              <a:ext uri="{FF2B5EF4-FFF2-40B4-BE49-F238E27FC236}">
                <a16:creationId xmlns:a16="http://schemas.microsoft.com/office/drawing/2014/main" id="{8B7A3E72-226C-3FEC-D2B7-BEB4504899DD}"/>
              </a:ext>
            </a:extLst>
          </p:cNvPr>
          <p:cNvSpPr>
            <a:spLocks noGrp="1"/>
          </p:cNvSpPr>
          <p:nvPr>
            <p:ph idx="1"/>
          </p:nvPr>
        </p:nvSpPr>
        <p:spPr>
          <a:xfrm>
            <a:off x="1371599" y="2042300"/>
            <a:ext cx="3401813" cy="3683358"/>
          </a:xfrm>
        </p:spPr>
        <p:txBody>
          <a:bodyPr anchor="ctr">
            <a:normAutofit/>
          </a:bodyPr>
          <a:lstStyle/>
          <a:p>
            <a:pPr marL="0" indent="0">
              <a:buNone/>
            </a:pPr>
            <a:r>
              <a:rPr lang="en-US" sz="2400" b="1"/>
              <a:t>Models Used:</a:t>
            </a:r>
          </a:p>
          <a:p>
            <a:pPr marL="0" indent="0">
              <a:buNone/>
            </a:pPr>
            <a:endParaRPr lang="en-US" sz="2000"/>
          </a:p>
          <a:p>
            <a:pPr>
              <a:buFont typeface="Arial"/>
              <a:buChar char="•"/>
            </a:pPr>
            <a:r>
              <a:rPr lang="en-US" sz="2000">
                <a:ea typeface="+mn-lt"/>
                <a:cs typeface="+mn-lt"/>
              </a:rPr>
              <a:t>LLaMA-3.2-1B &amp; 3B</a:t>
            </a:r>
            <a:endParaRPr lang="en-US"/>
          </a:p>
          <a:p>
            <a:pPr>
              <a:buFont typeface="Arial"/>
              <a:buChar char="•"/>
            </a:pPr>
            <a:r>
              <a:rPr lang="en-US" sz="2000">
                <a:ea typeface="+mn-lt"/>
                <a:cs typeface="+mn-lt"/>
              </a:rPr>
              <a:t>Gemma-3-1B-IT</a:t>
            </a:r>
            <a:endParaRPr lang="en-US"/>
          </a:p>
          <a:p>
            <a:pPr>
              <a:buFont typeface="Arial"/>
              <a:buChar char="•"/>
            </a:pPr>
            <a:r>
              <a:rPr lang="en-US" sz="2000" err="1"/>
              <a:t>Deepseek</a:t>
            </a:r>
            <a:r>
              <a:rPr lang="en-US" sz="2000"/>
              <a:t> R1</a:t>
            </a:r>
          </a:p>
          <a:p>
            <a:pPr>
              <a:buFont typeface="Arial"/>
              <a:buChar char="•"/>
            </a:pPr>
            <a:r>
              <a:rPr lang="en-US" sz="2000"/>
              <a:t>Phi 2</a:t>
            </a:r>
          </a:p>
          <a:p>
            <a:pPr>
              <a:buFont typeface="Arial"/>
              <a:buChar char="•"/>
            </a:pPr>
            <a:r>
              <a:rPr lang="en-US" sz="2000"/>
              <a:t>Phi 3.5 mini instruct</a:t>
            </a:r>
          </a:p>
          <a:p>
            <a:pPr marL="0" indent="0">
              <a:buNone/>
            </a:pPr>
            <a:endParaRPr lang="en-US" sz="2000"/>
          </a:p>
        </p:txBody>
      </p:sp>
      <p:sp>
        <p:nvSpPr>
          <p:cNvPr id="6" name="Content Placeholder 2">
            <a:extLst>
              <a:ext uri="{FF2B5EF4-FFF2-40B4-BE49-F238E27FC236}">
                <a16:creationId xmlns:a16="http://schemas.microsoft.com/office/drawing/2014/main" id="{0031B438-420D-D3EF-9AC5-C5BE8EC0B132}"/>
              </a:ext>
            </a:extLst>
          </p:cNvPr>
          <p:cNvSpPr txBox="1">
            <a:spLocks/>
          </p:cNvSpPr>
          <p:nvPr/>
        </p:nvSpPr>
        <p:spPr>
          <a:xfrm>
            <a:off x="5510129" y="2239042"/>
            <a:ext cx="5413968" cy="411198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err="1"/>
              <a:t>CoT</a:t>
            </a:r>
            <a:r>
              <a:rPr lang="en-US" sz="2400" b="1"/>
              <a:t> techniques used:</a:t>
            </a:r>
          </a:p>
          <a:p>
            <a:pPr marL="0" indent="0">
              <a:buNone/>
            </a:pPr>
            <a:endParaRPr lang="en-US" sz="2000"/>
          </a:p>
          <a:p>
            <a:pPr>
              <a:buFont typeface="Arial"/>
              <a:buChar char="•"/>
            </a:pPr>
            <a:r>
              <a:rPr lang="en-US" sz="2000">
                <a:ea typeface="+mn-lt"/>
                <a:cs typeface="+mn-lt"/>
              </a:rPr>
              <a:t>Direct Preference Optimization (DPO)</a:t>
            </a:r>
          </a:p>
          <a:p>
            <a:pPr>
              <a:buFont typeface="Arial"/>
              <a:buChar char="•"/>
            </a:pPr>
            <a:r>
              <a:rPr lang="en-US" sz="2000">
                <a:ea typeface="+mn-lt"/>
                <a:cs typeface="+mn-lt"/>
              </a:rPr>
              <a:t>Group Relative Policy Optimization (GRPO)</a:t>
            </a:r>
          </a:p>
          <a:p>
            <a:pPr>
              <a:buFont typeface="Arial"/>
              <a:buChar char="•"/>
            </a:pPr>
            <a:r>
              <a:rPr lang="en-US" sz="2000">
                <a:ea typeface="+mn-lt"/>
                <a:cs typeface="+mn-lt"/>
              </a:rPr>
              <a:t>Chain of Draft (</a:t>
            </a:r>
            <a:r>
              <a:rPr lang="en-US" sz="2000" err="1">
                <a:ea typeface="+mn-lt"/>
                <a:cs typeface="+mn-lt"/>
              </a:rPr>
              <a:t>CoD</a:t>
            </a:r>
            <a:r>
              <a:rPr lang="en-US" sz="2000">
                <a:ea typeface="+mn-lt"/>
                <a:cs typeface="+mn-lt"/>
              </a:rPr>
              <a:t>)</a:t>
            </a:r>
            <a:endParaRPr lang="en-US"/>
          </a:p>
          <a:p>
            <a:pPr>
              <a:buFont typeface="Arial"/>
              <a:buChar char="•"/>
            </a:pPr>
            <a:r>
              <a:rPr lang="en-US" sz="2000">
                <a:ea typeface="+mn-lt"/>
                <a:cs typeface="+mn-lt"/>
              </a:rPr>
              <a:t>Tree of Thought (</a:t>
            </a:r>
            <a:r>
              <a:rPr lang="en-US" sz="2000" err="1">
                <a:ea typeface="+mn-lt"/>
                <a:cs typeface="+mn-lt"/>
              </a:rPr>
              <a:t>ToT</a:t>
            </a:r>
            <a:r>
              <a:rPr lang="en-US" sz="2000">
                <a:ea typeface="+mn-lt"/>
                <a:cs typeface="+mn-lt"/>
              </a:rPr>
              <a:t>)</a:t>
            </a:r>
            <a:endParaRPr lang="en-US"/>
          </a:p>
          <a:p>
            <a:pPr>
              <a:buFont typeface="Arial"/>
              <a:buChar char="•"/>
            </a:pPr>
            <a:r>
              <a:rPr lang="en-US" sz="2000">
                <a:ea typeface="+mn-lt"/>
                <a:cs typeface="+mn-lt"/>
              </a:rPr>
              <a:t>Self-Consistency (SC)</a:t>
            </a:r>
            <a:endParaRPr lang="en-US"/>
          </a:p>
          <a:p>
            <a:pPr>
              <a:buFont typeface="Arial"/>
              <a:buChar char="•"/>
            </a:pPr>
            <a:endParaRPr lang="en-US" sz="2000"/>
          </a:p>
          <a:p>
            <a:pPr>
              <a:buFont typeface="Arial"/>
              <a:buChar char="•"/>
            </a:pPr>
            <a:endParaRPr lang="en-US" sz="2000"/>
          </a:p>
          <a:p>
            <a:pPr marL="0" indent="0">
              <a:buNone/>
            </a:pPr>
            <a:endParaRPr lang="en-US" sz="2000"/>
          </a:p>
        </p:txBody>
      </p:sp>
    </p:spTree>
    <p:extLst>
      <p:ext uri="{BB962C8B-B14F-4D97-AF65-F5344CB8AC3E}">
        <p14:creationId xmlns:p14="http://schemas.microsoft.com/office/powerpoint/2010/main" val="3221341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258B53-4305-B870-615D-6E36CE863442}"/>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61D0A900-CAE4-A082-CE62-CE88736DA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4F7F373-C6A4-A3A3-92C2-D3AB560C8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EC408BB-C7E3-34CE-A5C3-098741A03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968BA1-7172-FC25-742B-7D4C65A90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C4AF74-64EE-0DCD-0B0B-9DF7BEB66921}"/>
              </a:ext>
            </a:extLst>
          </p:cNvPr>
          <p:cNvSpPr>
            <a:spLocks noGrp="1"/>
          </p:cNvSpPr>
          <p:nvPr>
            <p:ph type="title"/>
          </p:nvPr>
        </p:nvSpPr>
        <p:spPr>
          <a:xfrm>
            <a:off x="714702" y="557297"/>
            <a:ext cx="9895951" cy="1033669"/>
          </a:xfrm>
        </p:spPr>
        <p:txBody>
          <a:bodyPr>
            <a:normAutofit/>
          </a:bodyPr>
          <a:lstStyle/>
          <a:p>
            <a:pPr>
              <a:spcBef>
                <a:spcPts val="1000"/>
              </a:spcBef>
            </a:pPr>
            <a:r>
              <a:rPr lang="en-US" sz="4400">
                <a:solidFill>
                  <a:srgbClr val="FFFFFF"/>
                </a:solidFill>
              </a:rPr>
              <a:t>Model Evaluation Metrics</a:t>
            </a:r>
            <a:endParaRPr lang="en-US"/>
          </a:p>
          <a:p>
            <a:endParaRPr lang="en-US" sz="4000">
              <a:solidFill>
                <a:srgbClr val="FFFFFF"/>
              </a:solidFill>
            </a:endParaRPr>
          </a:p>
        </p:txBody>
      </p:sp>
      <p:graphicFrame>
        <p:nvGraphicFramePr>
          <p:cNvPr id="5" name="Table 4">
            <a:extLst>
              <a:ext uri="{FF2B5EF4-FFF2-40B4-BE49-F238E27FC236}">
                <a16:creationId xmlns:a16="http://schemas.microsoft.com/office/drawing/2014/main" id="{7607D899-85F9-3F9C-8A2F-2C86EA1C4EF2}"/>
              </a:ext>
            </a:extLst>
          </p:cNvPr>
          <p:cNvGraphicFramePr>
            <a:graphicFrameLocks noGrp="1"/>
          </p:cNvGraphicFramePr>
          <p:nvPr>
            <p:extLst>
              <p:ext uri="{D42A27DB-BD31-4B8C-83A1-F6EECF244321}">
                <p14:modId xmlns:p14="http://schemas.microsoft.com/office/powerpoint/2010/main" val="3527931419"/>
              </p:ext>
            </p:extLst>
          </p:nvPr>
        </p:nvGraphicFramePr>
        <p:xfrm>
          <a:off x="459350" y="2043611"/>
          <a:ext cx="11177480" cy="4140200"/>
        </p:xfrm>
        <a:graphic>
          <a:graphicData uri="http://schemas.openxmlformats.org/drawingml/2006/table">
            <a:tbl>
              <a:tblPr firstRow="1" bandRow="1">
                <a:tableStyleId>{5C22544A-7EE6-4342-B048-85BDC9FD1C3A}</a:tableStyleId>
              </a:tblPr>
              <a:tblGrid>
                <a:gridCol w="2145676">
                  <a:extLst>
                    <a:ext uri="{9D8B030D-6E8A-4147-A177-3AD203B41FA5}">
                      <a16:colId xmlns:a16="http://schemas.microsoft.com/office/drawing/2014/main" val="1605935460"/>
                    </a:ext>
                  </a:extLst>
                </a:gridCol>
                <a:gridCol w="9031804">
                  <a:extLst>
                    <a:ext uri="{9D8B030D-6E8A-4147-A177-3AD203B41FA5}">
                      <a16:colId xmlns:a16="http://schemas.microsoft.com/office/drawing/2014/main" val="3292697880"/>
                    </a:ext>
                  </a:extLst>
                </a:gridCol>
              </a:tblGrid>
              <a:tr h="370840">
                <a:tc>
                  <a:txBody>
                    <a:bodyPr/>
                    <a:lstStyle/>
                    <a:p>
                      <a:r>
                        <a:rPr lang="en-US" sz="1200"/>
                        <a:t>Metric</a:t>
                      </a:r>
                    </a:p>
                  </a:txBody>
                  <a:tcPr/>
                </a:tc>
                <a:tc>
                  <a:txBody>
                    <a:bodyPr/>
                    <a:lstStyle/>
                    <a:p>
                      <a:r>
                        <a:rPr lang="en-US" sz="1200"/>
                        <a:t>Description</a:t>
                      </a:r>
                    </a:p>
                  </a:txBody>
                  <a:tcPr/>
                </a:tc>
                <a:extLst>
                  <a:ext uri="{0D108BD9-81ED-4DB2-BD59-A6C34878D82A}">
                    <a16:rowId xmlns:a16="http://schemas.microsoft.com/office/drawing/2014/main" val="2215793491"/>
                  </a:ext>
                </a:extLst>
              </a:tr>
              <a:tr h="370840">
                <a:tc>
                  <a:txBody>
                    <a:bodyPr/>
                    <a:lstStyle/>
                    <a:p>
                      <a:r>
                        <a:rPr lang="en-US" sz="1200" b="1" kern="0">
                          <a:effectLst/>
                          <a:ea typeface="Times New Roman" panose="02020603050405020304" pitchFamily="18" charset="0"/>
                          <a:cs typeface="Times New Roman" panose="02020603050405020304" pitchFamily="18" charset="0"/>
                        </a:rPr>
                        <a:t>BLEU Score</a:t>
                      </a:r>
                      <a:r>
                        <a:rPr lang="en-US" sz="1200" kern="0">
                          <a:effectLst/>
                          <a:ea typeface="Times New Roman" panose="02020603050405020304" pitchFamily="18" charset="0"/>
                          <a:cs typeface="Times New Roman" panose="02020603050405020304" pitchFamily="18" charset="0"/>
                        </a:rPr>
                        <a:t> </a:t>
                      </a:r>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effectLst/>
                          <a:ea typeface="Times New Roman" panose="02020603050405020304" pitchFamily="18" charset="0"/>
                          <a:cs typeface="Times New Roman" panose="02020603050405020304" pitchFamily="18" charset="0"/>
                        </a:rPr>
                        <a:t>Measure surface-level similarity and overlaps between model generated and ground truth answers.</a:t>
                      </a:r>
                    </a:p>
                  </a:txBody>
                  <a:tcPr/>
                </a:tc>
                <a:extLst>
                  <a:ext uri="{0D108BD9-81ED-4DB2-BD59-A6C34878D82A}">
                    <a16:rowId xmlns:a16="http://schemas.microsoft.com/office/drawing/2014/main" val="519090606"/>
                  </a:ext>
                </a:extLst>
              </a:tr>
              <a:tr h="370840">
                <a:tc>
                  <a:txBody>
                    <a:bodyPr/>
                    <a:lstStyle/>
                    <a:p>
                      <a:r>
                        <a:rPr lang="en-US" sz="1200" b="1" kern="0">
                          <a:effectLst/>
                          <a:ea typeface="Times New Roman" panose="02020603050405020304" pitchFamily="18" charset="0"/>
                          <a:cs typeface="Times New Roman" panose="02020603050405020304" pitchFamily="18" charset="0"/>
                        </a:rPr>
                        <a:t>ROUGE Score</a:t>
                      </a:r>
                      <a:r>
                        <a:rPr lang="en-US" sz="1200" kern="0">
                          <a:effectLst/>
                          <a:ea typeface="Times New Roman" panose="02020603050405020304" pitchFamily="18" charset="0"/>
                          <a:cs typeface="Times New Roman" panose="02020603050405020304" pitchFamily="18" charset="0"/>
                        </a:rPr>
                        <a:t> </a:t>
                      </a:r>
                      <a:endParaRPr lang="en-US" sz="1200"/>
                    </a:p>
                  </a:txBody>
                  <a:tcPr/>
                </a:tc>
                <a:tc>
                  <a:txBody>
                    <a:bodyPr/>
                    <a:lstStyle/>
                    <a:p>
                      <a:r>
                        <a:rPr lang="en-US" sz="1200" kern="0">
                          <a:effectLst/>
                          <a:ea typeface="Times New Roman" panose="02020603050405020304" pitchFamily="18" charset="0"/>
                          <a:cs typeface="Times New Roman" panose="02020603050405020304" pitchFamily="18" charset="0"/>
                        </a:rPr>
                        <a:t>Evaluates overlap between phrases and sequences that can help to capture content similarity between original and generated responses</a:t>
                      </a:r>
                      <a:endParaRPr lang="en-US" sz="1200"/>
                    </a:p>
                  </a:txBody>
                  <a:tcPr/>
                </a:tc>
                <a:extLst>
                  <a:ext uri="{0D108BD9-81ED-4DB2-BD59-A6C34878D82A}">
                    <a16:rowId xmlns:a16="http://schemas.microsoft.com/office/drawing/2014/main" val="1887693257"/>
                  </a:ext>
                </a:extLst>
              </a:tr>
              <a:tr h="370840">
                <a:tc>
                  <a:txBody>
                    <a:bodyPr/>
                    <a:lstStyle/>
                    <a:p>
                      <a:r>
                        <a:rPr lang="en-US" sz="1200" b="1" kern="0">
                          <a:effectLst/>
                          <a:ea typeface="Times New Roman" panose="02020603050405020304" pitchFamily="18" charset="0"/>
                          <a:cs typeface="Times New Roman" panose="02020603050405020304" pitchFamily="18" charset="0"/>
                        </a:rPr>
                        <a:t>Correctness</a:t>
                      </a:r>
                      <a:endParaRPr lang="en-US" sz="1200"/>
                    </a:p>
                  </a:txBody>
                  <a:tcPr/>
                </a:tc>
                <a:tc>
                  <a:txBody>
                    <a:bodyPr/>
                    <a:lstStyle/>
                    <a:p>
                      <a:r>
                        <a:rPr lang="en-US" sz="1200" kern="0">
                          <a:effectLst/>
                          <a:ea typeface="Times New Roman" panose="02020603050405020304" pitchFamily="18" charset="0"/>
                          <a:cs typeface="Times New Roman" panose="02020603050405020304" pitchFamily="18" charset="0"/>
                        </a:rPr>
                        <a:t>ChatGPT (GPT3.5-Turbo) was used to assess if the fine-tuned model’s answer were factually correct compared to the ground truth </a:t>
                      </a:r>
                      <a:r>
                        <a:rPr lang="en-US" sz="1200" kern="0" err="1">
                          <a:effectLst/>
                          <a:ea typeface="Times New Roman" panose="02020603050405020304" pitchFamily="18" charset="0"/>
                          <a:cs typeface="Times New Roman" panose="02020603050405020304" pitchFamily="18" charset="0"/>
                        </a:rPr>
                        <a:t>answe</a:t>
                      </a:r>
                      <a:endParaRPr lang="en-US" sz="1200"/>
                    </a:p>
                  </a:txBody>
                  <a:tcPr/>
                </a:tc>
                <a:extLst>
                  <a:ext uri="{0D108BD9-81ED-4DB2-BD59-A6C34878D82A}">
                    <a16:rowId xmlns:a16="http://schemas.microsoft.com/office/drawing/2014/main" val="2099106088"/>
                  </a:ext>
                </a:extLst>
              </a:tr>
              <a:tr h="370840">
                <a:tc>
                  <a:txBody>
                    <a:bodyPr/>
                    <a:lstStyle/>
                    <a:p>
                      <a:r>
                        <a:rPr lang="en-US" sz="1200" b="1" kern="0">
                          <a:effectLst/>
                          <a:ea typeface="Times New Roman" panose="02020603050405020304" pitchFamily="18" charset="0"/>
                          <a:cs typeface="Times New Roman" panose="02020603050405020304" pitchFamily="18" charset="0"/>
                        </a:rPr>
                        <a:t>Logical Coherence</a:t>
                      </a:r>
                      <a:r>
                        <a:rPr lang="en-US" sz="1200" kern="0">
                          <a:effectLst/>
                          <a:ea typeface="Times New Roman" panose="02020603050405020304" pitchFamily="18" charset="0"/>
                          <a:cs typeface="Times New Roman" panose="02020603050405020304" pitchFamily="18" charset="0"/>
                        </a:rPr>
                        <a:t> </a:t>
                      </a:r>
                      <a:endParaRPr lang="en-US" sz="1200"/>
                    </a:p>
                  </a:txBody>
                  <a:tcPr/>
                </a:tc>
                <a:tc>
                  <a:txBody>
                    <a:bodyPr/>
                    <a:lstStyle/>
                    <a:p>
                      <a:r>
                        <a:rPr lang="en-US" sz="1200" kern="0">
                          <a:effectLst/>
                          <a:ea typeface="Times New Roman" panose="02020603050405020304" pitchFamily="18" charset="0"/>
                          <a:cs typeface="Times New Roman" panose="02020603050405020304" pitchFamily="18" charset="0"/>
                        </a:rPr>
                        <a:t>Evaluation for the logical flow from start to end is what these metric tracks, correctness is not a factor during this evaluation. The idea is to ensure that the generated response follow a proper logical flow</a:t>
                      </a:r>
                      <a:endParaRPr lang="en-US" sz="1200"/>
                    </a:p>
                  </a:txBody>
                  <a:tcPr/>
                </a:tc>
                <a:extLst>
                  <a:ext uri="{0D108BD9-81ED-4DB2-BD59-A6C34878D82A}">
                    <a16:rowId xmlns:a16="http://schemas.microsoft.com/office/drawing/2014/main" val="552042840"/>
                  </a:ext>
                </a:extLst>
              </a:tr>
              <a:tr h="370840">
                <a:tc>
                  <a:txBody>
                    <a:bodyPr/>
                    <a:lstStyle/>
                    <a:p>
                      <a:r>
                        <a:rPr lang="en-US" sz="1200" b="1" kern="0">
                          <a:effectLst/>
                          <a:ea typeface="Times New Roman" panose="02020603050405020304" pitchFamily="18" charset="0"/>
                          <a:cs typeface="Times New Roman" panose="02020603050405020304" pitchFamily="18" charset="0"/>
                        </a:rPr>
                        <a:t>Step Alignment</a:t>
                      </a:r>
                      <a:r>
                        <a:rPr lang="en-US" sz="1200" kern="0">
                          <a:effectLst/>
                          <a:ea typeface="Times New Roman" panose="02020603050405020304" pitchFamily="18" charset="0"/>
                          <a:cs typeface="Times New Roman" panose="02020603050405020304" pitchFamily="18" charset="0"/>
                        </a:rPr>
                        <a:t> </a:t>
                      </a:r>
                      <a:endParaRPr lang="en-US" sz="1200"/>
                    </a:p>
                  </a:txBody>
                  <a:tcPr/>
                </a:tc>
                <a:tc>
                  <a:txBody>
                    <a:bodyPr/>
                    <a:lstStyle/>
                    <a:p>
                      <a:r>
                        <a:rPr lang="en-US" sz="1200" kern="0">
                          <a:effectLst/>
                          <a:ea typeface="Times New Roman" panose="02020603050405020304" pitchFamily="18" charset="0"/>
                          <a:cs typeface="Times New Roman" panose="02020603050405020304" pitchFamily="18" charset="0"/>
                        </a:rPr>
                        <a:t>Evaluates whether the generated responses have steps that align with ground truths or not</a:t>
                      </a:r>
                      <a:endParaRPr lang="en-US" sz="1200"/>
                    </a:p>
                  </a:txBody>
                  <a:tcPr/>
                </a:tc>
                <a:extLst>
                  <a:ext uri="{0D108BD9-81ED-4DB2-BD59-A6C34878D82A}">
                    <a16:rowId xmlns:a16="http://schemas.microsoft.com/office/drawing/2014/main" val="3104941933"/>
                  </a:ext>
                </a:extLst>
              </a:tr>
              <a:tr h="370840">
                <a:tc>
                  <a:txBody>
                    <a:bodyPr/>
                    <a:lstStyle/>
                    <a:p>
                      <a:r>
                        <a:rPr lang="en-US" sz="1200" b="1" kern="0">
                          <a:effectLst/>
                          <a:ea typeface="Times New Roman" panose="02020603050405020304" pitchFamily="18" charset="0"/>
                          <a:cs typeface="Times New Roman" panose="02020603050405020304" pitchFamily="18" charset="0"/>
                        </a:rPr>
                        <a:t>Completeness</a:t>
                      </a:r>
                      <a:endParaRPr lang="en-US" sz="1200"/>
                    </a:p>
                  </a:txBody>
                  <a:tcPr/>
                </a:tc>
                <a:tc>
                  <a:txBody>
                    <a:bodyPr/>
                    <a:lstStyle/>
                    <a:p>
                      <a:r>
                        <a:rPr lang="en-US" sz="1200" kern="0">
                          <a:effectLst/>
                          <a:ea typeface="Times New Roman" panose="02020603050405020304" pitchFamily="18" charset="0"/>
                          <a:cs typeface="Times New Roman" panose="02020603050405020304" pitchFamily="18" charset="0"/>
                        </a:rPr>
                        <a:t>Evaluates whether the responses are complete as compared to ground truth. This helps to track if the number of tokens used for responses were sufficient to provide a complete answer or if there were gaps in the answers</a:t>
                      </a:r>
                      <a:endParaRPr lang="en-US" sz="1200"/>
                    </a:p>
                  </a:txBody>
                  <a:tcPr/>
                </a:tc>
                <a:extLst>
                  <a:ext uri="{0D108BD9-81ED-4DB2-BD59-A6C34878D82A}">
                    <a16:rowId xmlns:a16="http://schemas.microsoft.com/office/drawing/2014/main" val="2849818575"/>
                  </a:ext>
                </a:extLst>
              </a:tr>
              <a:tr h="370840">
                <a:tc>
                  <a:txBody>
                    <a:bodyPr/>
                    <a:lstStyle/>
                    <a:p>
                      <a:r>
                        <a:rPr lang="en-US" sz="1200" b="1" kern="0">
                          <a:effectLst/>
                          <a:ea typeface="Times New Roman" panose="02020603050405020304" pitchFamily="18" charset="0"/>
                          <a:cs typeface="Times New Roman" panose="02020603050405020304" pitchFamily="18" charset="0"/>
                        </a:rPr>
                        <a:t>Reasoning Length Ratio</a:t>
                      </a:r>
                      <a:endParaRPr lang="en-US" sz="1200"/>
                    </a:p>
                  </a:txBody>
                  <a:tcPr/>
                </a:tc>
                <a:tc>
                  <a:txBody>
                    <a:bodyPr/>
                    <a:lstStyle/>
                    <a:p>
                      <a:r>
                        <a:rPr lang="en-US" sz="1200" kern="0">
                          <a:effectLst/>
                          <a:ea typeface="Times New Roman" panose="02020603050405020304" pitchFamily="18" charset="0"/>
                          <a:cs typeface="Times New Roman" panose="02020603050405020304" pitchFamily="18" charset="0"/>
                        </a:rPr>
                        <a:t>Evaluates the verbosity and consistency for the generated responses</a:t>
                      </a:r>
                      <a:endParaRPr lang="en-US" sz="1200"/>
                    </a:p>
                  </a:txBody>
                  <a:tcPr/>
                </a:tc>
                <a:extLst>
                  <a:ext uri="{0D108BD9-81ED-4DB2-BD59-A6C34878D82A}">
                    <a16:rowId xmlns:a16="http://schemas.microsoft.com/office/drawing/2014/main" val="2922104161"/>
                  </a:ext>
                </a:extLst>
              </a:tr>
              <a:tr h="370840">
                <a:tc>
                  <a:txBody>
                    <a:bodyPr/>
                    <a:lstStyle/>
                    <a:p>
                      <a:r>
                        <a:rPr lang="en-US" sz="1200" b="1" kern="0">
                          <a:effectLst/>
                          <a:ea typeface="Times New Roman" panose="02020603050405020304" pitchFamily="18" charset="0"/>
                          <a:cs typeface="Times New Roman" panose="02020603050405020304" pitchFamily="18" charset="0"/>
                        </a:rPr>
                        <a:t>Error Identification</a:t>
                      </a:r>
                      <a:r>
                        <a:rPr lang="en-US" sz="1200" kern="0">
                          <a:effectLst/>
                          <a:ea typeface="Times New Roman" panose="02020603050405020304" pitchFamily="18" charset="0"/>
                          <a:cs typeface="Times New Roman" panose="02020603050405020304" pitchFamily="18" charset="0"/>
                        </a:rPr>
                        <a:t> </a:t>
                      </a:r>
                      <a:endParaRPr lang="en-US" sz="1200"/>
                    </a:p>
                  </a:txBody>
                  <a:tcPr/>
                </a:tc>
                <a:tc>
                  <a:txBody>
                    <a:bodyPr/>
                    <a:lstStyle/>
                    <a:p>
                      <a:r>
                        <a:rPr lang="en-US" sz="1200" kern="0">
                          <a:effectLst/>
                          <a:ea typeface="Times New Roman" panose="02020603050405020304" pitchFamily="18" charset="0"/>
                          <a:cs typeface="Times New Roman" panose="02020603050405020304" pitchFamily="18" charset="0"/>
                        </a:rPr>
                        <a:t>Evaluates for arithmetic or reasoning mistakes in the generated responses when comparing with provided reference answers</a:t>
                      </a:r>
                      <a:endParaRPr lang="en-US" sz="1200"/>
                    </a:p>
                  </a:txBody>
                  <a:tcPr/>
                </a:tc>
                <a:extLst>
                  <a:ext uri="{0D108BD9-81ED-4DB2-BD59-A6C34878D82A}">
                    <a16:rowId xmlns:a16="http://schemas.microsoft.com/office/drawing/2014/main" val="3973152236"/>
                  </a:ext>
                </a:extLst>
              </a:tr>
              <a:tr h="370840">
                <a:tc>
                  <a:txBody>
                    <a:bodyPr/>
                    <a:lstStyle/>
                    <a:p>
                      <a:r>
                        <a:rPr lang="en-US" sz="1200" b="1" kern="0">
                          <a:effectLst/>
                          <a:ea typeface="Times New Roman" panose="02020603050405020304" pitchFamily="18" charset="0"/>
                        </a:rPr>
                        <a:t>G-Eval (Generalized Evaluation for Reasoning)</a:t>
                      </a:r>
                      <a:endParaRPr lang="en-US" sz="1200"/>
                    </a:p>
                  </a:txBody>
                  <a:tcPr/>
                </a:tc>
                <a:tc>
                  <a:txBody>
                    <a:bodyPr/>
                    <a:lstStyle/>
                    <a:p>
                      <a:r>
                        <a:rPr lang="en-US" sz="1200" kern="0">
                          <a:effectLst/>
                          <a:ea typeface="Times New Roman" panose="02020603050405020304" pitchFamily="18" charset="0"/>
                        </a:rPr>
                        <a:t>G-Eval is </a:t>
                      </a:r>
                      <a:r>
                        <a:rPr lang="en-US" sz="1200" kern="0" err="1">
                          <a:effectLst/>
                          <a:ea typeface="Times New Roman" panose="02020603050405020304" pitchFamily="18" charset="0"/>
                        </a:rPr>
                        <a:t>DeepEval’s</a:t>
                      </a:r>
                      <a:r>
                        <a:rPr lang="en-US" sz="1200" kern="0">
                          <a:effectLst/>
                          <a:ea typeface="Times New Roman" panose="02020603050405020304" pitchFamily="18" charset="0"/>
                        </a:rPr>
                        <a:t> foundation framework that can accurately assess the quality of LLM responses using LLM as a judge with human like precision. It is highly customizable and versatile and can be effectively employed to review the results from fine-tuned LLM models.</a:t>
                      </a:r>
                      <a:endParaRPr lang="en-US" sz="1200"/>
                    </a:p>
                  </a:txBody>
                  <a:tcPr/>
                </a:tc>
                <a:extLst>
                  <a:ext uri="{0D108BD9-81ED-4DB2-BD59-A6C34878D82A}">
                    <a16:rowId xmlns:a16="http://schemas.microsoft.com/office/drawing/2014/main" val="3574823277"/>
                  </a:ext>
                </a:extLst>
              </a:tr>
            </a:tbl>
          </a:graphicData>
        </a:graphic>
      </p:graphicFrame>
    </p:spTree>
    <p:extLst>
      <p:ext uri="{BB962C8B-B14F-4D97-AF65-F5344CB8AC3E}">
        <p14:creationId xmlns:p14="http://schemas.microsoft.com/office/powerpoint/2010/main" val="204548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3CF0B5-E5DC-B4DF-C716-2F8F4A1EB1FE}"/>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A5C6FA3C-AE3F-34A4-BFD4-61D5CD59B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CBFDB6C-960A-8715-AC73-FBDB332B1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8BC56B2-33B2-0674-2F27-79E120576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60841B-B7B6-C35C-7E80-2A9602A78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ABB1D-143D-25B0-D9D9-1749C2B1C23E}"/>
              </a:ext>
            </a:extLst>
          </p:cNvPr>
          <p:cNvSpPr>
            <a:spLocks noGrp="1"/>
          </p:cNvSpPr>
          <p:nvPr>
            <p:ph type="title"/>
          </p:nvPr>
        </p:nvSpPr>
        <p:spPr>
          <a:xfrm>
            <a:off x="714702" y="557297"/>
            <a:ext cx="9895951" cy="1033669"/>
          </a:xfrm>
        </p:spPr>
        <p:txBody>
          <a:bodyPr>
            <a:normAutofit/>
          </a:bodyPr>
          <a:lstStyle/>
          <a:p>
            <a:pPr>
              <a:spcBef>
                <a:spcPts val="1000"/>
              </a:spcBef>
            </a:pPr>
            <a:r>
              <a:rPr lang="en-US" sz="4000">
                <a:solidFill>
                  <a:srgbClr val="FFFFFF"/>
                </a:solidFill>
                <a:ea typeface="+mj-lt"/>
                <a:cs typeface="+mj-lt"/>
              </a:rPr>
              <a:t>Direct Preference Optimization (DPO)</a:t>
            </a:r>
            <a:endParaRPr lang="en-US"/>
          </a:p>
          <a:p>
            <a:endParaRPr lang="en-US" sz="4000">
              <a:solidFill>
                <a:srgbClr val="FFFFFF"/>
              </a:solidFill>
            </a:endParaRPr>
          </a:p>
        </p:txBody>
      </p:sp>
      <p:sp>
        <p:nvSpPr>
          <p:cNvPr id="5" name="Content Placeholder 2">
            <a:extLst>
              <a:ext uri="{FF2B5EF4-FFF2-40B4-BE49-F238E27FC236}">
                <a16:creationId xmlns:a16="http://schemas.microsoft.com/office/drawing/2014/main" id="{938D86A2-75C0-E869-7741-D05331E2D1F7}"/>
              </a:ext>
            </a:extLst>
          </p:cNvPr>
          <p:cNvSpPr>
            <a:spLocks noGrp="1"/>
          </p:cNvSpPr>
          <p:nvPr>
            <p:ph idx="1"/>
          </p:nvPr>
        </p:nvSpPr>
        <p:spPr>
          <a:xfrm>
            <a:off x="261257" y="2013857"/>
            <a:ext cx="5334001" cy="3987698"/>
          </a:xfrm>
        </p:spPr>
        <p:txBody>
          <a:bodyPr anchor="ctr">
            <a:noAutofit/>
          </a:bodyPr>
          <a:lstStyle/>
          <a:p>
            <a:pPr>
              <a:lnSpc>
                <a:spcPct val="100000"/>
              </a:lnSpc>
            </a:pPr>
            <a:r>
              <a:rPr lang="en-US" sz="1600">
                <a:cs typeface="Times New Roman" panose="02020603050405020304" pitchFamily="18" charset="0"/>
              </a:rPr>
              <a:t>DPO is a method to fine tune a pre-trained LLM by just not helping model to learn from answers, </a:t>
            </a:r>
            <a:r>
              <a:rPr lang="en-US" sz="1600" b="1">
                <a:cs typeface="Times New Roman" panose="02020603050405020304" pitchFamily="18" charset="0"/>
              </a:rPr>
              <a:t>but to learn from preference between the answers</a:t>
            </a:r>
            <a:r>
              <a:rPr lang="en-US" sz="1600">
                <a:cs typeface="Times New Roman" panose="02020603050405020304" pitchFamily="18" charset="0"/>
              </a:rPr>
              <a:t>. In other words, a smart way to train AI not just what to answer, but how to answer better.</a:t>
            </a:r>
          </a:p>
          <a:p>
            <a:pPr>
              <a:lnSpc>
                <a:spcPct val="100000"/>
              </a:lnSpc>
            </a:pPr>
            <a:r>
              <a:rPr lang="en-US" sz="1600">
                <a:cs typeface="Times New Roman" panose="02020603050405020304" pitchFamily="18" charset="0"/>
              </a:rPr>
              <a:t>DPO helps the model learn what makes one explanation better than another, which is perfect for building clear, logical </a:t>
            </a:r>
            <a:r>
              <a:rPr lang="en-US" sz="1600" err="1">
                <a:cs typeface="Times New Roman" panose="02020603050405020304" pitchFamily="18" charset="0"/>
              </a:rPr>
              <a:t>CoT</a:t>
            </a:r>
            <a:r>
              <a:rPr lang="en-US" sz="1600">
                <a:cs typeface="Times New Roman" panose="02020603050405020304" pitchFamily="18" charset="0"/>
              </a:rPr>
              <a:t> responses.</a:t>
            </a:r>
          </a:p>
          <a:p>
            <a:r>
              <a:rPr lang="en-US" sz="1600">
                <a:cs typeface="Times New Roman" panose="02020603050405020304" pitchFamily="18" charset="0"/>
              </a:rPr>
              <a:t>Instead of just showing the model the “right” answer, we show it two answers and teach it to prefer the </a:t>
            </a:r>
            <a:r>
              <a:rPr lang="en-US" sz="1600" i="1">
                <a:cs typeface="Times New Roman" panose="02020603050405020304" pitchFamily="18" charset="0"/>
              </a:rPr>
              <a:t>better</a:t>
            </a:r>
            <a:r>
              <a:rPr lang="en-US" sz="1600">
                <a:cs typeface="Times New Roman" panose="02020603050405020304" pitchFamily="18" charset="0"/>
              </a:rPr>
              <a:t> one.</a:t>
            </a:r>
          </a:p>
          <a:p>
            <a:r>
              <a:rPr lang="en-US" sz="1600">
                <a:cs typeface="Times New Roman" panose="02020603050405020304" pitchFamily="18" charset="0"/>
              </a:rPr>
              <a:t>To achieve this, preference dataset was created where each question had multiple answers.</a:t>
            </a:r>
          </a:p>
          <a:p>
            <a:r>
              <a:rPr lang="en-US" sz="1600" b="1">
                <a:cs typeface="Times New Roman" panose="02020603050405020304" pitchFamily="18" charset="0"/>
              </a:rPr>
              <a:t>The responses was manually labelled as chosen and rejected based on human understanding of logical steps.   </a:t>
            </a:r>
          </a:p>
        </p:txBody>
      </p:sp>
      <p:pic>
        <p:nvPicPr>
          <p:cNvPr id="7" name="Picture 6" descr="A screenshot of a computer&#10;&#10;AI-generated content may be incorrect.">
            <a:extLst>
              <a:ext uri="{FF2B5EF4-FFF2-40B4-BE49-F238E27FC236}">
                <a16:creationId xmlns:a16="http://schemas.microsoft.com/office/drawing/2014/main" id="{9DF396B6-E9DF-45E4-3C58-EA660CAAF586}"/>
              </a:ext>
            </a:extLst>
          </p:cNvPr>
          <p:cNvPicPr>
            <a:picLocks noChangeAspect="1"/>
          </p:cNvPicPr>
          <p:nvPr/>
        </p:nvPicPr>
        <p:blipFill>
          <a:blip r:embed="rId2"/>
          <a:stretch>
            <a:fillRect/>
          </a:stretch>
        </p:blipFill>
        <p:spPr>
          <a:xfrm>
            <a:off x="5715000" y="2013856"/>
            <a:ext cx="6095999" cy="3705796"/>
          </a:xfrm>
          <a:prstGeom prst="rect">
            <a:avLst/>
          </a:prstGeom>
        </p:spPr>
      </p:pic>
      <p:sp>
        <p:nvSpPr>
          <p:cNvPr id="8" name="TextBox 7">
            <a:extLst>
              <a:ext uri="{FF2B5EF4-FFF2-40B4-BE49-F238E27FC236}">
                <a16:creationId xmlns:a16="http://schemas.microsoft.com/office/drawing/2014/main" id="{85597466-4688-1F1F-8D6E-2D1D39DF98DD}"/>
              </a:ext>
            </a:extLst>
          </p:cNvPr>
          <p:cNvSpPr txBox="1"/>
          <p:nvPr/>
        </p:nvSpPr>
        <p:spPr>
          <a:xfrm>
            <a:off x="8115299" y="5870750"/>
            <a:ext cx="2074607" cy="261610"/>
          </a:xfrm>
          <a:prstGeom prst="rect">
            <a:avLst/>
          </a:prstGeom>
          <a:noFill/>
        </p:spPr>
        <p:txBody>
          <a:bodyPr wrap="none" rtlCol="0">
            <a:spAutoFit/>
          </a:bodyPr>
          <a:lstStyle/>
          <a:p>
            <a:r>
              <a:rPr lang="en-US" sz="1100" b="1"/>
              <a:t>Dataset for DPO based tuning</a:t>
            </a:r>
          </a:p>
        </p:txBody>
      </p:sp>
      <p:sp>
        <p:nvSpPr>
          <p:cNvPr id="9" name="TextBox 8">
            <a:extLst>
              <a:ext uri="{FF2B5EF4-FFF2-40B4-BE49-F238E27FC236}">
                <a16:creationId xmlns:a16="http://schemas.microsoft.com/office/drawing/2014/main" id="{E2FE1D70-6FC3-D280-7BAF-61F5DB1C072A}"/>
              </a:ext>
            </a:extLst>
          </p:cNvPr>
          <p:cNvSpPr txBox="1"/>
          <p:nvPr/>
        </p:nvSpPr>
        <p:spPr>
          <a:xfrm>
            <a:off x="6967548" y="6103406"/>
            <a:ext cx="4370107" cy="261610"/>
          </a:xfrm>
          <a:prstGeom prst="rect">
            <a:avLst/>
          </a:prstGeom>
          <a:noFill/>
        </p:spPr>
        <p:txBody>
          <a:bodyPr wrap="none" rtlCol="0">
            <a:spAutoFit/>
          </a:bodyPr>
          <a:lstStyle/>
          <a:p>
            <a:r>
              <a:rPr lang="en-US" sz="1100">
                <a:hlinkClick r:id="rId3"/>
              </a:rPr>
              <a:t>https://huggingface.co/datasets/Eshita-ds/cot-llm-dpo-dataset-final</a:t>
            </a:r>
            <a:r>
              <a:rPr lang="en-US" sz="1100"/>
              <a:t> </a:t>
            </a:r>
          </a:p>
        </p:txBody>
      </p:sp>
    </p:spTree>
    <p:extLst>
      <p:ext uri="{BB962C8B-B14F-4D97-AF65-F5344CB8AC3E}">
        <p14:creationId xmlns:p14="http://schemas.microsoft.com/office/powerpoint/2010/main" val="344054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A9CDD2-8893-2EFE-B41D-CA5A8E17E3F5}"/>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0E1D0C46-2A05-A081-3515-243F811AD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24D00B7-E13D-E879-2100-95BD6DDA59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934A393-FA8E-0E41-F8C1-8A55A742A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D537CF-7F15-81C8-0572-3ED4F1272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72AE8-DC7C-6883-3F93-9F4B4CAEA091}"/>
              </a:ext>
            </a:extLst>
          </p:cNvPr>
          <p:cNvSpPr>
            <a:spLocks noGrp="1"/>
          </p:cNvSpPr>
          <p:nvPr>
            <p:ph type="title"/>
          </p:nvPr>
        </p:nvSpPr>
        <p:spPr>
          <a:xfrm>
            <a:off x="714702" y="557297"/>
            <a:ext cx="9895951" cy="1033669"/>
          </a:xfrm>
        </p:spPr>
        <p:txBody>
          <a:bodyPr>
            <a:normAutofit fontScale="90000"/>
          </a:bodyPr>
          <a:lstStyle/>
          <a:p>
            <a:pPr>
              <a:spcBef>
                <a:spcPts val="1000"/>
              </a:spcBef>
            </a:pPr>
            <a:r>
              <a:rPr lang="en-US">
                <a:solidFill>
                  <a:srgbClr val="FFFFFF"/>
                </a:solidFill>
                <a:ea typeface="+mj-lt"/>
                <a:cs typeface="+mj-lt"/>
              </a:rPr>
              <a:t>Direct Preference Optimization</a:t>
            </a:r>
            <a:r>
              <a:rPr lang="en-US" sz="4000">
                <a:solidFill>
                  <a:srgbClr val="FFFFFF"/>
                </a:solidFill>
                <a:ea typeface="+mj-lt"/>
                <a:cs typeface="+mj-lt"/>
              </a:rPr>
              <a:t> (DPO) - </a:t>
            </a:r>
            <a:r>
              <a:rPr lang="en-US" sz="4400">
                <a:solidFill>
                  <a:srgbClr val="FFFFFF"/>
                </a:solidFill>
              </a:rPr>
              <a:t>Model Execution</a:t>
            </a:r>
            <a:endParaRPr lang="en-US"/>
          </a:p>
          <a:p>
            <a:endParaRPr lang="en-US" sz="4000">
              <a:solidFill>
                <a:srgbClr val="FFFFFF"/>
              </a:solidFill>
            </a:endParaRPr>
          </a:p>
        </p:txBody>
      </p:sp>
      <p:sp>
        <p:nvSpPr>
          <p:cNvPr id="6" name="Content Placeholder 5">
            <a:extLst>
              <a:ext uri="{FF2B5EF4-FFF2-40B4-BE49-F238E27FC236}">
                <a16:creationId xmlns:a16="http://schemas.microsoft.com/office/drawing/2014/main" id="{B25F3D2B-CE04-42A2-E6EA-EEBF531D3A09}"/>
              </a:ext>
            </a:extLst>
          </p:cNvPr>
          <p:cNvSpPr>
            <a:spLocks noGrp="1"/>
          </p:cNvSpPr>
          <p:nvPr>
            <p:ph idx="1"/>
          </p:nvPr>
        </p:nvSpPr>
        <p:spPr>
          <a:xfrm>
            <a:off x="576943" y="1836511"/>
            <a:ext cx="11059885" cy="2267403"/>
          </a:xfrm>
        </p:spPr>
        <p:txBody>
          <a:bodyPr vert="horz" lIns="91440" tIns="45720" rIns="91440" bIns="45720" rtlCol="0" anchor="t">
            <a:normAutofit/>
          </a:bodyPr>
          <a:lstStyle/>
          <a:p>
            <a:pPr>
              <a:lnSpc>
                <a:spcPct val="100000"/>
              </a:lnSpc>
              <a:spcBef>
                <a:spcPts val="0"/>
              </a:spcBef>
            </a:pPr>
            <a:r>
              <a:rPr lang="en-US" sz="1400">
                <a:solidFill>
                  <a:srgbClr val="000000"/>
                </a:solidFill>
                <a:ea typeface="Aptos" panose="020B0004020202020204" pitchFamily="34" charset="0"/>
              </a:rPr>
              <a:t>D</a:t>
            </a:r>
            <a:r>
              <a:rPr lang="en-US" sz="1400">
                <a:solidFill>
                  <a:srgbClr val="000000"/>
                </a:solidFill>
                <a:effectLst/>
                <a:ea typeface="Aptos" panose="020B0004020202020204" pitchFamily="34" charset="0"/>
              </a:rPr>
              <a:t>ataset was curated and</a:t>
            </a:r>
            <a:r>
              <a:rPr lang="en-US" sz="1400">
                <a:effectLst/>
                <a:ea typeface="Aptos" panose="020B0004020202020204" pitchFamily="34" charset="0"/>
              </a:rPr>
              <a:t> it was uploaded to Hugging Face Hub with the format needed for DPO</a:t>
            </a:r>
          </a:p>
          <a:p>
            <a:pPr>
              <a:lnSpc>
                <a:spcPct val="100000"/>
              </a:lnSpc>
              <a:spcBef>
                <a:spcPts val="0"/>
              </a:spcBef>
            </a:pPr>
            <a:r>
              <a:rPr lang="en-US" sz="1400" kern="0">
                <a:effectLst/>
                <a:ea typeface="Times New Roman" panose="02020603050405020304" pitchFamily="18" charset="0"/>
              </a:rPr>
              <a:t>This custom dataset was then split into a training set (90%) and a validation set (10%) to ensure the model could learn effectively and be evaluated properly during training</a:t>
            </a:r>
            <a:endParaRPr lang="en-US" sz="1400" kern="0">
              <a:ea typeface="Times New Roman" panose="02020603050405020304" pitchFamily="18" charset="0"/>
            </a:endParaRPr>
          </a:p>
          <a:p>
            <a:pPr>
              <a:lnSpc>
                <a:spcPct val="100000"/>
              </a:lnSpc>
              <a:spcBef>
                <a:spcPts val="0"/>
              </a:spcBef>
            </a:pPr>
            <a:r>
              <a:rPr lang="en-US" sz="1400">
                <a:effectLst/>
                <a:ea typeface="Aptos" panose="020B0004020202020204" pitchFamily="34" charset="0"/>
              </a:rPr>
              <a:t>Hugging Face library TRL (Transformer Reinforcement Learning) was used for the DPO Training. Models had to be loaded in full precision (BFloat16) as DPO does not support 4-bit or 8-bit quantization. </a:t>
            </a:r>
          </a:p>
          <a:p>
            <a:pPr>
              <a:lnSpc>
                <a:spcPct val="100000"/>
              </a:lnSpc>
              <a:spcBef>
                <a:spcPts val="0"/>
              </a:spcBef>
            </a:pPr>
            <a:r>
              <a:rPr lang="en-US" sz="1400" kern="0">
                <a:effectLst/>
                <a:ea typeface="Times New Roman" panose="02020603050405020304" pitchFamily="18" charset="0"/>
              </a:rPr>
              <a:t>It was noticed during training, the training loss steadily went down from 0.68 to 0.66 (LlaMA-3.2), which meant the model was getting better at understanding the data</a:t>
            </a:r>
          </a:p>
          <a:p>
            <a:pPr>
              <a:lnSpc>
                <a:spcPct val="100000"/>
              </a:lnSpc>
              <a:spcBef>
                <a:spcPts val="0"/>
              </a:spcBef>
            </a:pPr>
            <a:r>
              <a:rPr lang="en-US" sz="1400" kern="0">
                <a:effectLst/>
                <a:ea typeface="Times New Roman" panose="02020603050405020304" pitchFamily="18" charset="0"/>
              </a:rPr>
              <a:t>The validation loss stayed consistent around 0.67 (LlaMA-3.2), which showcase model was learning well without overfitting. Reward values were also reviewed which tell us how much the model prefers the better answers.</a:t>
            </a:r>
          </a:p>
          <a:p>
            <a:pPr>
              <a:lnSpc>
                <a:spcPct val="100000"/>
              </a:lnSpc>
              <a:spcBef>
                <a:spcPts val="0"/>
              </a:spcBef>
            </a:pPr>
            <a:r>
              <a:rPr lang="en-US" sz="1400"/>
              <a:t>Training was executed on the models</a:t>
            </a:r>
            <a:r>
              <a:rPr lang="en-US" sz="1400" b="1"/>
              <a:t> LlaMA-3.2-1B-Instruct, Gemma-3-1B-it, Phi2</a:t>
            </a:r>
          </a:p>
        </p:txBody>
      </p:sp>
      <p:pic>
        <p:nvPicPr>
          <p:cNvPr id="5" name="Picture 4" descr="A screenshot of a computer&#10;&#10;AI-generated content may be incorrect.">
            <a:extLst>
              <a:ext uri="{FF2B5EF4-FFF2-40B4-BE49-F238E27FC236}">
                <a16:creationId xmlns:a16="http://schemas.microsoft.com/office/drawing/2014/main" id="{C1FF431B-BEFF-4795-40F4-79707E3EFAD2}"/>
              </a:ext>
            </a:extLst>
          </p:cNvPr>
          <p:cNvPicPr>
            <a:picLocks noChangeAspect="1"/>
          </p:cNvPicPr>
          <p:nvPr/>
        </p:nvPicPr>
        <p:blipFill>
          <a:blip r:embed="rId2"/>
          <a:stretch>
            <a:fillRect/>
          </a:stretch>
        </p:blipFill>
        <p:spPr>
          <a:xfrm>
            <a:off x="2438400" y="4088340"/>
            <a:ext cx="9499474" cy="1337639"/>
          </a:xfrm>
          <a:prstGeom prst="rect">
            <a:avLst/>
          </a:prstGeom>
        </p:spPr>
      </p:pic>
      <p:sp>
        <p:nvSpPr>
          <p:cNvPr id="7" name="TextBox 6">
            <a:extLst>
              <a:ext uri="{FF2B5EF4-FFF2-40B4-BE49-F238E27FC236}">
                <a16:creationId xmlns:a16="http://schemas.microsoft.com/office/drawing/2014/main" id="{43E69ED2-1854-8A6B-B0E8-084F5BB1DCAE}"/>
              </a:ext>
            </a:extLst>
          </p:cNvPr>
          <p:cNvSpPr txBox="1"/>
          <p:nvPr/>
        </p:nvSpPr>
        <p:spPr>
          <a:xfrm>
            <a:off x="352097" y="4370421"/>
            <a:ext cx="1966885" cy="461665"/>
          </a:xfrm>
          <a:prstGeom prst="rect">
            <a:avLst/>
          </a:prstGeom>
          <a:noFill/>
        </p:spPr>
        <p:txBody>
          <a:bodyPr wrap="none" rtlCol="0">
            <a:spAutoFit/>
          </a:bodyPr>
          <a:lstStyle/>
          <a:p>
            <a:r>
              <a:rPr lang="en-US" sz="1200" b="1"/>
              <a:t>Metrics for DPO training </a:t>
            </a:r>
          </a:p>
          <a:p>
            <a:r>
              <a:rPr lang="en-US" sz="1200" b="1"/>
              <a:t>for LLaMA-3.2-1B-Instruct</a:t>
            </a:r>
            <a:endParaRPr lang="en-US" b="1"/>
          </a:p>
        </p:txBody>
      </p:sp>
      <p:pic>
        <p:nvPicPr>
          <p:cNvPr id="8" name="Picture 7" descr="A screenshot of a social media post&#10;&#10;AI-generated content may be incorrect.">
            <a:extLst>
              <a:ext uri="{FF2B5EF4-FFF2-40B4-BE49-F238E27FC236}">
                <a16:creationId xmlns:a16="http://schemas.microsoft.com/office/drawing/2014/main" id="{CE328657-476F-A20F-CE6C-1126C2917A1C}"/>
              </a:ext>
            </a:extLst>
          </p:cNvPr>
          <p:cNvPicPr>
            <a:picLocks noChangeAspect="1"/>
          </p:cNvPicPr>
          <p:nvPr/>
        </p:nvPicPr>
        <p:blipFill>
          <a:blip r:embed="rId3"/>
          <a:stretch>
            <a:fillRect/>
          </a:stretch>
        </p:blipFill>
        <p:spPr>
          <a:xfrm>
            <a:off x="2441384" y="5376343"/>
            <a:ext cx="5490157" cy="1175457"/>
          </a:xfrm>
          <a:prstGeom prst="rect">
            <a:avLst/>
          </a:prstGeom>
        </p:spPr>
      </p:pic>
      <p:sp>
        <p:nvSpPr>
          <p:cNvPr id="9" name="TextBox 8">
            <a:extLst>
              <a:ext uri="{FF2B5EF4-FFF2-40B4-BE49-F238E27FC236}">
                <a16:creationId xmlns:a16="http://schemas.microsoft.com/office/drawing/2014/main" id="{F9F7D36E-95A5-78EB-B53C-C170C9B9CCFF}"/>
              </a:ext>
            </a:extLst>
          </p:cNvPr>
          <p:cNvSpPr txBox="1"/>
          <p:nvPr/>
        </p:nvSpPr>
        <p:spPr>
          <a:xfrm>
            <a:off x="348180" y="5568585"/>
            <a:ext cx="1932965" cy="461665"/>
          </a:xfrm>
          <a:prstGeom prst="rect">
            <a:avLst/>
          </a:prstGeom>
          <a:noFill/>
        </p:spPr>
        <p:txBody>
          <a:bodyPr wrap="none" rtlCol="0">
            <a:spAutoFit/>
          </a:bodyPr>
          <a:lstStyle/>
          <a:p>
            <a:r>
              <a:rPr lang="en-US" sz="1200" b="1"/>
              <a:t>Tuned models published </a:t>
            </a:r>
          </a:p>
          <a:p>
            <a:r>
              <a:rPr lang="en-US" sz="1200" b="1"/>
              <a:t>to HF model hub</a:t>
            </a:r>
            <a:endParaRPr lang="en-US" b="1"/>
          </a:p>
        </p:txBody>
      </p:sp>
    </p:spTree>
    <p:extLst>
      <p:ext uri="{BB962C8B-B14F-4D97-AF65-F5344CB8AC3E}">
        <p14:creationId xmlns:p14="http://schemas.microsoft.com/office/powerpoint/2010/main" val="2893970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B5ACB9-F84A-052A-D190-4ACDA5346444}"/>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FD790A6-E93E-C7F9-9056-1DD7E4BEFA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057DCE6-5344-0A5D-ED3B-1664E16B9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C1E15F8-1A28-D891-5CDF-D8A3992C0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0D8E62B-D487-45F7-EFFF-00F5E15AF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00CA09-A38F-CCA1-ED71-9D2594B18970}"/>
              </a:ext>
            </a:extLst>
          </p:cNvPr>
          <p:cNvSpPr>
            <a:spLocks noGrp="1"/>
          </p:cNvSpPr>
          <p:nvPr>
            <p:ph type="title"/>
          </p:nvPr>
        </p:nvSpPr>
        <p:spPr>
          <a:xfrm>
            <a:off x="714702" y="557297"/>
            <a:ext cx="9895951" cy="1033669"/>
          </a:xfrm>
        </p:spPr>
        <p:txBody>
          <a:bodyPr>
            <a:normAutofit fontScale="90000"/>
          </a:bodyPr>
          <a:lstStyle/>
          <a:p>
            <a:pPr>
              <a:spcBef>
                <a:spcPts val="1000"/>
              </a:spcBef>
            </a:pPr>
            <a:r>
              <a:rPr lang="en-US">
                <a:solidFill>
                  <a:srgbClr val="FFFFFF"/>
                </a:solidFill>
                <a:ea typeface="+mj-lt"/>
                <a:cs typeface="+mj-lt"/>
              </a:rPr>
              <a:t>Direct Preference Optimization</a:t>
            </a:r>
            <a:r>
              <a:rPr lang="en-US" sz="4000">
                <a:solidFill>
                  <a:srgbClr val="FFFFFF"/>
                </a:solidFill>
                <a:ea typeface="+mj-lt"/>
                <a:cs typeface="+mj-lt"/>
              </a:rPr>
              <a:t> (DPO) - </a:t>
            </a:r>
            <a:r>
              <a:rPr lang="en-US" sz="4400">
                <a:solidFill>
                  <a:srgbClr val="FFFFFF"/>
                </a:solidFill>
              </a:rPr>
              <a:t>Model Comparison</a:t>
            </a:r>
            <a:endParaRPr lang="en-US"/>
          </a:p>
          <a:p>
            <a:endParaRPr lang="en-US" sz="4000">
              <a:solidFill>
                <a:srgbClr val="FFFFFF"/>
              </a:solidFill>
            </a:endParaRPr>
          </a:p>
        </p:txBody>
      </p:sp>
      <p:pic>
        <p:nvPicPr>
          <p:cNvPr id="3" name="Picture 2" descr="A graph of a number of text&#10;&#10;AI-generated content may be incorrect.">
            <a:extLst>
              <a:ext uri="{FF2B5EF4-FFF2-40B4-BE49-F238E27FC236}">
                <a16:creationId xmlns:a16="http://schemas.microsoft.com/office/drawing/2014/main" id="{4918CD1B-4B9A-D7EF-3DC8-78DE41050D65}"/>
              </a:ext>
            </a:extLst>
          </p:cNvPr>
          <p:cNvPicPr>
            <a:picLocks noChangeAspect="1"/>
          </p:cNvPicPr>
          <p:nvPr/>
        </p:nvPicPr>
        <p:blipFill>
          <a:blip r:embed="rId2"/>
          <a:stretch>
            <a:fillRect/>
          </a:stretch>
        </p:blipFill>
        <p:spPr>
          <a:xfrm>
            <a:off x="7739743" y="3030332"/>
            <a:ext cx="4068080" cy="3552738"/>
          </a:xfrm>
          <a:prstGeom prst="rect">
            <a:avLst/>
          </a:prstGeom>
        </p:spPr>
      </p:pic>
      <p:pic>
        <p:nvPicPr>
          <p:cNvPr id="6" name="Picture 5">
            <a:extLst>
              <a:ext uri="{FF2B5EF4-FFF2-40B4-BE49-F238E27FC236}">
                <a16:creationId xmlns:a16="http://schemas.microsoft.com/office/drawing/2014/main" id="{FAF213D2-31DE-CE26-F9E8-9356FCD908C7}"/>
              </a:ext>
            </a:extLst>
          </p:cNvPr>
          <p:cNvPicPr>
            <a:picLocks noChangeAspect="1"/>
          </p:cNvPicPr>
          <p:nvPr/>
        </p:nvPicPr>
        <p:blipFill>
          <a:blip r:embed="rId3"/>
          <a:stretch>
            <a:fillRect/>
          </a:stretch>
        </p:blipFill>
        <p:spPr>
          <a:xfrm>
            <a:off x="459350" y="3030331"/>
            <a:ext cx="7122434" cy="3579960"/>
          </a:xfrm>
          <a:prstGeom prst="rect">
            <a:avLst/>
          </a:prstGeom>
        </p:spPr>
      </p:pic>
      <p:sp>
        <p:nvSpPr>
          <p:cNvPr id="8" name="TextBox 7">
            <a:extLst>
              <a:ext uri="{FF2B5EF4-FFF2-40B4-BE49-F238E27FC236}">
                <a16:creationId xmlns:a16="http://schemas.microsoft.com/office/drawing/2014/main" id="{1E3A182C-2ACB-B04E-C111-A911F56B7D59}"/>
              </a:ext>
            </a:extLst>
          </p:cNvPr>
          <p:cNvSpPr txBox="1"/>
          <p:nvPr/>
        </p:nvSpPr>
        <p:spPr>
          <a:xfrm>
            <a:off x="459350" y="1765813"/>
            <a:ext cx="11348473" cy="1169551"/>
          </a:xfrm>
          <a:prstGeom prst="rect">
            <a:avLst/>
          </a:prstGeom>
          <a:noFill/>
        </p:spPr>
        <p:txBody>
          <a:bodyPr wrap="square">
            <a:spAutoFit/>
          </a:bodyPr>
          <a:lstStyle/>
          <a:p>
            <a:r>
              <a:rPr lang="en-US" sz="1400" kern="0">
                <a:effectLst/>
                <a:ea typeface="Times New Roman" panose="02020603050405020304" pitchFamily="18" charset="0"/>
              </a:rPr>
              <a:t>The table compares the performance of three models, </a:t>
            </a:r>
            <a:r>
              <a:rPr lang="en-US" sz="1400" kern="0" err="1">
                <a:effectLst/>
                <a:ea typeface="Times New Roman" panose="02020603050405020304" pitchFamily="18" charset="0"/>
              </a:rPr>
              <a:t>LLaMA</a:t>
            </a:r>
            <a:r>
              <a:rPr lang="en-US" sz="1400" kern="0">
                <a:effectLst/>
                <a:ea typeface="Times New Roman" panose="02020603050405020304" pitchFamily="18" charset="0"/>
              </a:rPr>
              <a:t>, Gemma, and Phi, in their baseline (B) and finetuned (F) versions, where the finetuned models were optimized using Direct Policy Optimization (DPO).</a:t>
            </a:r>
            <a:r>
              <a:rPr lang="en-US" sz="1400">
                <a:effectLst/>
              </a:rPr>
              <a:t> </a:t>
            </a:r>
            <a:r>
              <a:rPr lang="en-US" sz="1400" kern="0">
                <a:effectLst/>
                <a:ea typeface="Times New Roman" panose="02020603050405020304" pitchFamily="18" charset="0"/>
              </a:rPr>
              <a:t>Looking at the results, we can see that finetuning with DPO has mixed effects.</a:t>
            </a:r>
            <a:r>
              <a:rPr lang="en-US" sz="1400">
                <a:effectLst/>
              </a:rPr>
              <a:t> Even though traditional metrics like BLUE, ROGUE are not improved much, we see improved error identification and G-Eval reasoning scores for Gemma and </a:t>
            </a:r>
            <a:r>
              <a:rPr lang="en-US" sz="1400" err="1">
                <a:effectLst/>
              </a:rPr>
              <a:t>LlaMA</a:t>
            </a:r>
            <a:r>
              <a:rPr lang="en-US" sz="1400">
                <a:effectLst/>
              </a:rPr>
              <a:t>. Also, the response lengths have increased across the board, that shows model is trying to reason more and provide more elaborate responses. </a:t>
            </a:r>
            <a:endParaRPr lang="en-US" sz="1400"/>
          </a:p>
        </p:txBody>
      </p:sp>
    </p:spTree>
    <p:extLst>
      <p:ext uri="{BB962C8B-B14F-4D97-AF65-F5344CB8AC3E}">
        <p14:creationId xmlns:p14="http://schemas.microsoft.com/office/powerpoint/2010/main" val="1838321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8E0B97-75AE-6DAC-095E-2F5A0CB68739}"/>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43A6727E-6031-BA72-0BBF-B0EC1D767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9D004FB-8F1D-0CED-709E-11CE4DF8E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F40E39-AC45-E091-8649-C57C5FED6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B5C4A1-06BB-25BA-09ED-653ABAD9B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2A6F47-967E-CC00-5234-0D95A1C2EFDF}"/>
              </a:ext>
            </a:extLst>
          </p:cNvPr>
          <p:cNvSpPr>
            <a:spLocks noGrp="1"/>
          </p:cNvSpPr>
          <p:nvPr>
            <p:ph type="title"/>
          </p:nvPr>
        </p:nvSpPr>
        <p:spPr>
          <a:xfrm>
            <a:off x="740978" y="281400"/>
            <a:ext cx="9895951" cy="1033669"/>
          </a:xfrm>
        </p:spPr>
        <p:txBody>
          <a:bodyPr>
            <a:normAutofit/>
          </a:bodyPr>
          <a:lstStyle/>
          <a:p>
            <a:r>
              <a:rPr lang="en-US" sz="4000">
                <a:solidFill>
                  <a:srgbClr val="FFFFFF"/>
                </a:solidFill>
              </a:rPr>
              <a:t>Chain of Draft (</a:t>
            </a:r>
            <a:r>
              <a:rPr lang="en-US" sz="4000" err="1">
                <a:solidFill>
                  <a:srgbClr val="FFFFFF"/>
                </a:solidFill>
              </a:rPr>
              <a:t>CoD</a:t>
            </a:r>
            <a:r>
              <a:rPr lang="en-US" sz="4000">
                <a:solidFill>
                  <a:srgbClr val="FFFFFF"/>
                </a:solidFill>
              </a:rPr>
              <a:t>)</a:t>
            </a:r>
          </a:p>
        </p:txBody>
      </p:sp>
      <p:sp>
        <p:nvSpPr>
          <p:cNvPr id="6" name="Content Placeholder 5">
            <a:extLst>
              <a:ext uri="{FF2B5EF4-FFF2-40B4-BE49-F238E27FC236}">
                <a16:creationId xmlns:a16="http://schemas.microsoft.com/office/drawing/2014/main" id="{2612B911-1E50-4EA8-ABE9-F4B731C3AAD1}"/>
              </a:ext>
            </a:extLst>
          </p:cNvPr>
          <p:cNvSpPr>
            <a:spLocks noGrp="1"/>
          </p:cNvSpPr>
          <p:nvPr>
            <p:ph idx="1"/>
          </p:nvPr>
        </p:nvSpPr>
        <p:spPr/>
        <p:txBody>
          <a:bodyPr vert="horz" lIns="91440" tIns="45720" rIns="91440" bIns="45720" rtlCol="0" anchor="t">
            <a:normAutofit/>
          </a:bodyPr>
          <a:lstStyle/>
          <a:p>
            <a:pPr marL="0" indent="0">
              <a:buNone/>
            </a:pPr>
            <a:r>
              <a:rPr lang="en-US" sz="2000">
                <a:latin typeface="Aptos"/>
                <a:cs typeface="Times New Roman"/>
              </a:rPr>
              <a:t>Reasoning and prompting approach following the mental activity of jotting down ideas in few, concise steps.</a:t>
            </a:r>
            <a:endParaRPr lang="en-US" sz="2000">
              <a:latin typeface="Aptos"/>
            </a:endParaRPr>
          </a:p>
          <a:p>
            <a:pPr marL="0" indent="0">
              <a:buNone/>
            </a:pPr>
            <a:endParaRPr lang="en-US" sz="2000">
              <a:latin typeface="Times New Roman"/>
              <a:cs typeface="Times New Roman"/>
            </a:endParaRPr>
          </a:p>
          <a:p>
            <a:r>
              <a:rPr lang="en-US"/>
              <a:t>Model Execution</a:t>
            </a:r>
          </a:p>
          <a:p>
            <a:pPr lvl="1">
              <a:buFont typeface="Courier New" panose="020B0604020202020204" pitchFamily="34" charset="0"/>
              <a:buChar char="o"/>
            </a:pPr>
            <a:r>
              <a:rPr lang="en-US" sz="2000">
                <a:solidFill>
                  <a:srgbClr val="3B3A3B"/>
                </a:solidFill>
                <a:latin typeface="Aptos"/>
                <a:cs typeface="Times New Roman"/>
              </a:rPr>
              <a:t>Model - </a:t>
            </a:r>
            <a:r>
              <a:rPr lang="en-US" sz="2000" err="1">
                <a:solidFill>
                  <a:srgbClr val="3B3A3B"/>
                </a:solidFill>
                <a:latin typeface="Aptos"/>
                <a:cs typeface="Times New Roman"/>
              </a:rPr>
              <a:t>LLaMa</a:t>
            </a:r>
            <a:r>
              <a:rPr lang="en-US" sz="2000">
                <a:solidFill>
                  <a:srgbClr val="3B3A3B"/>
                </a:solidFill>
                <a:latin typeface="Aptos"/>
                <a:cs typeface="Times New Roman"/>
              </a:rPr>
              <a:t> 3.2 (3.2 billion parameters).</a:t>
            </a:r>
          </a:p>
          <a:p>
            <a:pPr lvl="1">
              <a:buFont typeface="Courier New" panose="020B0604020202020204" pitchFamily="34" charset="0"/>
              <a:buChar char="o"/>
            </a:pPr>
            <a:r>
              <a:rPr lang="en-US" sz="2000" err="1">
                <a:solidFill>
                  <a:srgbClr val="3B3A3B"/>
                </a:solidFill>
                <a:cs typeface="Times New Roman"/>
              </a:rPr>
              <a:t>Unsloth</a:t>
            </a:r>
            <a:r>
              <a:rPr lang="en-US" sz="2000">
                <a:solidFill>
                  <a:srgbClr val="3B3A3B"/>
                </a:solidFill>
                <a:cs typeface="Times New Roman"/>
              </a:rPr>
              <a:t> library used for efficient model fine-tuning.</a:t>
            </a:r>
          </a:p>
          <a:p>
            <a:pPr lvl="1">
              <a:buFont typeface="Courier New" panose="020B0604020202020204" pitchFamily="34" charset="0"/>
              <a:buChar char="o"/>
            </a:pPr>
            <a:r>
              <a:rPr lang="en-US" sz="2000">
                <a:solidFill>
                  <a:srgbClr val="3B3A3B"/>
                </a:solidFill>
                <a:cs typeface="Times New Roman"/>
              </a:rPr>
              <a:t>Separate </a:t>
            </a:r>
            <a:r>
              <a:rPr lang="en-US" sz="2000" err="1">
                <a:solidFill>
                  <a:srgbClr val="3B3A3B"/>
                </a:solidFill>
                <a:cs typeface="Times New Roman"/>
              </a:rPr>
              <a:t>CoT</a:t>
            </a:r>
            <a:r>
              <a:rPr lang="en-US" sz="2000">
                <a:solidFill>
                  <a:srgbClr val="3B3A3B"/>
                </a:solidFill>
                <a:cs typeface="Times New Roman"/>
              </a:rPr>
              <a:t> and </a:t>
            </a:r>
            <a:r>
              <a:rPr lang="en-US" sz="2000" err="1">
                <a:solidFill>
                  <a:srgbClr val="3B3A3B"/>
                </a:solidFill>
                <a:cs typeface="Times New Roman"/>
              </a:rPr>
              <a:t>CoD</a:t>
            </a:r>
            <a:r>
              <a:rPr lang="en-US" sz="2000">
                <a:solidFill>
                  <a:srgbClr val="3B3A3B"/>
                </a:solidFill>
                <a:cs typeface="Times New Roman"/>
              </a:rPr>
              <a:t> prompts for analyzing the model performance and execution.</a:t>
            </a:r>
          </a:p>
          <a:p>
            <a:pPr lvl="1">
              <a:buFont typeface="Courier New" panose="020B0604020202020204" pitchFamily="34" charset="0"/>
              <a:buChar char="o"/>
            </a:pPr>
            <a:r>
              <a:rPr lang="en-US" sz="2000">
                <a:solidFill>
                  <a:srgbClr val="3B3A3B"/>
                </a:solidFill>
                <a:ea typeface="+mn-lt"/>
                <a:cs typeface="+mn-lt"/>
              </a:rPr>
              <a:t>Model was loaded in a quantized 4-bit state to reduce memory usage during training.</a:t>
            </a:r>
          </a:p>
          <a:p>
            <a:pPr lvl="1">
              <a:buFont typeface="Courier New" panose="020B0604020202020204" pitchFamily="34" charset="0"/>
              <a:buChar char="o"/>
            </a:pPr>
            <a:r>
              <a:rPr lang="en-US" sz="2000">
                <a:solidFill>
                  <a:srgbClr val="3B3A3B"/>
                </a:solidFill>
                <a:cs typeface="Times New Roman"/>
              </a:rPr>
              <a:t>Trained model is then stored on </a:t>
            </a:r>
            <a:r>
              <a:rPr lang="en-US" sz="2000" err="1">
                <a:solidFill>
                  <a:srgbClr val="3B3A3B"/>
                </a:solidFill>
                <a:cs typeface="Times New Roman"/>
              </a:rPr>
              <a:t>Huggingface</a:t>
            </a:r>
            <a:r>
              <a:rPr lang="en-US" sz="2000">
                <a:solidFill>
                  <a:srgbClr val="3B3A3B"/>
                </a:solidFill>
                <a:cs typeface="Times New Roman"/>
              </a:rPr>
              <a:t> model hub.</a:t>
            </a:r>
          </a:p>
          <a:p>
            <a:pPr lvl="1">
              <a:buFont typeface="Courier New" panose="020B0604020202020204" pitchFamily="34" charset="0"/>
              <a:buChar char="o"/>
            </a:pPr>
            <a:endParaRPr lang="en-US" sz="2000">
              <a:solidFill>
                <a:srgbClr val="3B3A3B"/>
              </a:solidFill>
              <a:cs typeface="Times New Roman"/>
            </a:endParaRPr>
          </a:p>
          <a:p>
            <a:pPr lvl="1">
              <a:buFont typeface="Courier New" panose="020B0604020202020204" pitchFamily="34" charset="0"/>
              <a:buChar char="o"/>
            </a:pPr>
            <a:endParaRPr lang="en-US" sz="2000">
              <a:solidFill>
                <a:srgbClr val="3B3A3B"/>
              </a:solidFill>
              <a:cs typeface="Times New Roman"/>
            </a:endParaRPr>
          </a:p>
          <a:p>
            <a:endParaRPr lang="en-US"/>
          </a:p>
        </p:txBody>
      </p:sp>
    </p:spTree>
    <p:extLst>
      <p:ext uri="{BB962C8B-B14F-4D97-AF65-F5344CB8AC3E}">
        <p14:creationId xmlns:p14="http://schemas.microsoft.com/office/powerpoint/2010/main" val="3451268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41DD14-F520-6AFD-E579-4963461B5A89}"/>
            </a:ext>
          </a:extLst>
        </p:cNvPr>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DC82D0-38FD-0B02-D985-768470F2CA96}"/>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kern="1200">
                <a:solidFill>
                  <a:srgbClr val="FFFFFF"/>
                </a:solidFill>
                <a:latin typeface="+mj-lt"/>
                <a:ea typeface="+mj-ea"/>
                <a:cs typeface="+mj-cs"/>
              </a:rPr>
              <a:t>PROJECT INTRODUCTION </a:t>
            </a:r>
          </a:p>
        </p:txBody>
      </p:sp>
      <p:sp>
        <p:nvSpPr>
          <p:cNvPr id="67" name="Rectangle 6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a:extLst>
              <a:ext uri="{FF2B5EF4-FFF2-40B4-BE49-F238E27FC236}">
                <a16:creationId xmlns:a16="http://schemas.microsoft.com/office/drawing/2014/main" id="{8EB0EC4F-F931-7093-F3A6-6DA3FF166CCE}"/>
              </a:ext>
            </a:extLst>
          </p:cNvPr>
          <p:cNvSpPr>
            <a:spLocks noGrp="1"/>
          </p:cNvSpPr>
          <p:nvPr/>
        </p:nvSpPr>
        <p:spPr>
          <a:xfrm>
            <a:off x="458429" y="2011452"/>
            <a:ext cx="5523041" cy="4384454"/>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550"/>
          </a:p>
        </p:txBody>
      </p:sp>
    </p:spTree>
    <p:extLst>
      <p:ext uri="{BB962C8B-B14F-4D97-AF65-F5344CB8AC3E}">
        <p14:creationId xmlns:p14="http://schemas.microsoft.com/office/powerpoint/2010/main" val="2281056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C33262-6D02-3BB4-210D-29E7D278958C}"/>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4925449D-EB05-0BF7-4108-C7BB08E09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403F179-EDC2-8768-A30B-7CD7C12AD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7A5A8A3-550D-64F7-83C7-3223550B4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9AB2D59-0E8F-4315-6BF0-D08A1FA3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2327E9-5E38-5BD0-4B5C-DB8F0854F87E}"/>
              </a:ext>
            </a:extLst>
          </p:cNvPr>
          <p:cNvSpPr>
            <a:spLocks noGrp="1"/>
          </p:cNvSpPr>
          <p:nvPr>
            <p:ph type="title"/>
          </p:nvPr>
        </p:nvSpPr>
        <p:spPr>
          <a:xfrm>
            <a:off x="740978" y="281400"/>
            <a:ext cx="9895951" cy="1033669"/>
          </a:xfrm>
        </p:spPr>
        <p:txBody>
          <a:bodyPr>
            <a:normAutofit/>
          </a:bodyPr>
          <a:lstStyle/>
          <a:p>
            <a:r>
              <a:rPr lang="en-US" sz="4000">
                <a:solidFill>
                  <a:srgbClr val="FFFFFF"/>
                </a:solidFill>
              </a:rPr>
              <a:t>Chain of Draft (</a:t>
            </a:r>
            <a:r>
              <a:rPr lang="en-US" sz="4000" err="1">
                <a:solidFill>
                  <a:srgbClr val="FFFFFF"/>
                </a:solidFill>
              </a:rPr>
              <a:t>CoD</a:t>
            </a:r>
            <a:r>
              <a:rPr lang="en-US" sz="4000">
                <a:solidFill>
                  <a:srgbClr val="FFFFFF"/>
                </a:solidFill>
              </a:rPr>
              <a:t>) - Model Evaluation</a:t>
            </a:r>
          </a:p>
        </p:txBody>
      </p:sp>
      <p:sp>
        <p:nvSpPr>
          <p:cNvPr id="6" name="Content Placeholder 5">
            <a:extLst>
              <a:ext uri="{FF2B5EF4-FFF2-40B4-BE49-F238E27FC236}">
                <a16:creationId xmlns:a16="http://schemas.microsoft.com/office/drawing/2014/main" id="{511BB6CD-287F-7FE0-16FF-6745182BA4E9}"/>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a:p>
            <a:endParaRPr lang="en-US"/>
          </a:p>
        </p:txBody>
      </p:sp>
      <p:pic>
        <p:nvPicPr>
          <p:cNvPr id="3" name="Picture 2" descr="A graph with a red and blue rectangle&#10;&#10;AI-generated content may be incorrect.">
            <a:extLst>
              <a:ext uri="{FF2B5EF4-FFF2-40B4-BE49-F238E27FC236}">
                <a16:creationId xmlns:a16="http://schemas.microsoft.com/office/drawing/2014/main" id="{108CC9EC-68F2-5CE9-B5FA-6580BD70851D}"/>
              </a:ext>
            </a:extLst>
          </p:cNvPr>
          <p:cNvPicPr>
            <a:picLocks noChangeAspect="1"/>
          </p:cNvPicPr>
          <p:nvPr/>
        </p:nvPicPr>
        <p:blipFill>
          <a:blip r:embed="rId2"/>
          <a:stretch>
            <a:fillRect/>
          </a:stretch>
        </p:blipFill>
        <p:spPr>
          <a:xfrm>
            <a:off x="1226198" y="2268979"/>
            <a:ext cx="1821033" cy="1628733"/>
          </a:xfrm>
          <a:prstGeom prst="rect">
            <a:avLst/>
          </a:prstGeom>
        </p:spPr>
      </p:pic>
      <p:pic>
        <p:nvPicPr>
          <p:cNvPr id="4" name="Picture 3">
            <a:extLst>
              <a:ext uri="{FF2B5EF4-FFF2-40B4-BE49-F238E27FC236}">
                <a16:creationId xmlns:a16="http://schemas.microsoft.com/office/drawing/2014/main" id="{9EC2C85D-50A1-5C85-DFB3-F5B227613261}"/>
              </a:ext>
            </a:extLst>
          </p:cNvPr>
          <p:cNvPicPr>
            <a:picLocks noChangeAspect="1"/>
          </p:cNvPicPr>
          <p:nvPr/>
        </p:nvPicPr>
        <p:blipFill>
          <a:blip r:embed="rId3"/>
          <a:stretch>
            <a:fillRect/>
          </a:stretch>
        </p:blipFill>
        <p:spPr>
          <a:xfrm>
            <a:off x="3455075" y="2279920"/>
            <a:ext cx="1899362" cy="1619563"/>
          </a:xfrm>
          <a:prstGeom prst="rect">
            <a:avLst/>
          </a:prstGeom>
        </p:spPr>
      </p:pic>
      <p:pic>
        <p:nvPicPr>
          <p:cNvPr id="7" name="Picture 6">
            <a:extLst>
              <a:ext uri="{FF2B5EF4-FFF2-40B4-BE49-F238E27FC236}">
                <a16:creationId xmlns:a16="http://schemas.microsoft.com/office/drawing/2014/main" id="{9B2BE548-33AB-D39C-5AF5-393A34A0FEBE}"/>
              </a:ext>
            </a:extLst>
          </p:cNvPr>
          <p:cNvPicPr>
            <a:picLocks noChangeAspect="1"/>
          </p:cNvPicPr>
          <p:nvPr/>
        </p:nvPicPr>
        <p:blipFill>
          <a:blip r:embed="rId4"/>
          <a:stretch>
            <a:fillRect/>
          </a:stretch>
        </p:blipFill>
        <p:spPr>
          <a:xfrm>
            <a:off x="1741873" y="4079474"/>
            <a:ext cx="8708255" cy="2775382"/>
          </a:xfrm>
          <a:prstGeom prst="rect">
            <a:avLst/>
          </a:prstGeom>
        </p:spPr>
      </p:pic>
      <p:pic>
        <p:nvPicPr>
          <p:cNvPr id="9" name="Picture 8">
            <a:extLst>
              <a:ext uri="{FF2B5EF4-FFF2-40B4-BE49-F238E27FC236}">
                <a16:creationId xmlns:a16="http://schemas.microsoft.com/office/drawing/2014/main" id="{5064E500-4E35-6D8B-41FA-2DDB8646ABA8}"/>
              </a:ext>
            </a:extLst>
          </p:cNvPr>
          <p:cNvPicPr>
            <a:picLocks noChangeAspect="1"/>
          </p:cNvPicPr>
          <p:nvPr/>
        </p:nvPicPr>
        <p:blipFill>
          <a:blip r:embed="rId5"/>
          <a:stretch>
            <a:fillRect/>
          </a:stretch>
        </p:blipFill>
        <p:spPr>
          <a:xfrm>
            <a:off x="5502583" y="2061932"/>
            <a:ext cx="6690990" cy="2238468"/>
          </a:xfrm>
          <a:prstGeom prst="rect">
            <a:avLst/>
          </a:prstGeom>
        </p:spPr>
      </p:pic>
    </p:spTree>
    <p:extLst>
      <p:ext uri="{BB962C8B-B14F-4D97-AF65-F5344CB8AC3E}">
        <p14:creationId xmlns:p14="http://schemas.microsoft.com/office/powerpoint/2010/main" val="1496496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0ABBF8-AB9A-30DD-8790-ECC3D922AB55}"/>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87A77E89-7C02-8F46-6096-8B12FBC52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2EEB53A-CAD1-83AB-3129-6F407E70F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900F5B8-7F57-595E-1C5B-26A1FA287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6F62088-CC8F-898C-6B64-6353A11E8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2587E7-9F5B-D10D-B920-F4D24DF90FCC}"/>
              </a:ext>
            </a:extLst>
          </p:cNvPr>
          <p:cNvSpPr>
            <a:spLocks noGrp="1"/>
          </p:cNvSpPr>
          <p:nvPr>
            <p:ph type="title"/>
          </p:nvPr>
        </p:nvSpPr>
        <p:spPr>
          <a:xfrm>
            <a:off x="727840" y="281400"/>
            <a:ext cx="9895951" cy="1033669"/>
          </a:xfrm>
        </p:spPr>
        <p:txBody>
          <a:bodyPr>
            <a:normAutofit/>
          </a:bodyPr>
          <a:lstStyle/>
          <a:p>
            <a:pPr>
              <a:spcBef>
                <a:spcPts val="1000"/>
              </a:spcBef>
            </a:pPr>
            <a:r>
              <a:rPr lang="en-US" sz="4000">
                <a:solidFill>
                  <a:srgbClr val="FFFFFF"/>
                </a:solidFill>
                <a:ea typeface="+mj-lt"/>
                <a:cs typeface="+mj-lt"/>
              </a:rPr>
              <a:t>Group Relative Policy Optimization (GRPO)</a:t>
            </a:r>
            <a:endParaRPr lang="en-US"/>
          </a:p>
        </p:txBody>
      </p:sp>
      <p:sp>
        <p:nvSpPr>
          <p:cNvPr id="6" name="Content Placeholder 5">
            <a:extLst>
              <a:ext uri="{FF2B5EF4-FFF2-40B4-BE49-F238E27FC236}">
                <a16:creationId xmlns:a16="http://schemas.microsoft.com/office/drawing/2014/main" id="{C6EC25E6-8AA2-C702-C538-182796903693}"/>
              </a:ext>
            </a:extLst>
          </p:cNvPr>
          <p:cNvSpPr>
            <a:spLocks noGrp="1"/>
          </p:cNvSpPr>
          <p:nvPr>
            <p:ph idx="1"/>
          </p:nvPr>
        </p:nvSpPr>
        <p:spPr/>
        <p:txBody>
          <a:bodyPr vert="horz" lIns="91440" tIns="45720" rIns="91440" bIns="45720" rtlCol="0" anchor="t">
            <a:normAutofit/>
          </a:bodyPr>
          <a:lstStyle/>
          <a:p>
            <a:pPr>
              <a:buFont typeface="Arial,Sans-Serif" panose="020B0604020202020204" pitchFamily="34" charset="0"/>
            </a:pPr>
            <a:r>
              <a:rPr lang="en-US">
                <a:ea typeface="+mn-lt"/>
                <a:cs typeface="+mn-lt"/>
              </a:rPr>
              <a:t>GRPO is an efficient Reinforcement Learning algorithm introduced by DeepSeek that were responsible for the DeepSeek-R1 models.</a:t>
            </a:r>
          </a:p>
          <a:p>
            <a:pPr>
              <a:buFont typeface="Arial,Sans-Serif" panose="020B0604020202020204" pitchFamily="34" charset="0"/>
            </a:pPr>
            <a:r>
              <a:rPr lang="en-US"/>
              <a:t>Unlike PPO, GRPO doesn't require a separate critic model, thus significantly reducing memory and improving efficiency.</a:t>
            </a:r>
          </a:p>
          <a:p>
            <a:pPr>
              <a:buFont typeface="Arial,Sans-Serif" panose="020B0604020202020204" pitchFamily="34" charset="0"/>
            </a:pPr>
            <a:r>
              <a:rPr lang="en-US"/>
              <a:t>Calculates "rewards" based on the relative performance within a group of sampled outputs from the LLM for each prompt.</a:t>
            </a:r>
          </a:p>
          <a:p>
            <a:pPr>
              <a:buFont typeface="Arial,Sans-Serif" panose="020B0604020202020204" pitchFamily="34" charset="0"/>
            </a:pPr>
            <a:r>
              <a:rPr lang="en-US"/>
              <a:t>Reward functions (each is scored between 0-1) - </a:t>
            </a:r>
          </a:p>
          <a:p>
            <a:pPr lvl="1">
              <a:buFont typeface="Courier New" panose="020B0604020202020204" pitchFamily="34" charset="0"/>
              <a:buChar char="o"/>
            </a:pPr>
            <a:r>
              <a:rPr lang="en-US" sz="2000"/>
              <a:t>Format Reward (conform to &lt;think&gt;&lt;/think&gt; and &lt;answer&gt;&lt;/answer&gt; tags)</a:t>
            </a:r>
          </a:p>
          <a:p>
            <a:pPr lvl="1">
              <a:buFont typeface="Courier New" panose="020B0604020202020204" pitchFamily="34" charset="0"/>
              <a:buChar char="o"/>
            </a:pPr>
            <a:r>
              <a:rPr lang="en-US" sz="2000"/>
              <a:t>Accuracy Reward (using math-verify library)</a:t>
            </a:r>
          </a:p>
          <a:p>
            <a:pPr lvl="1">
              <a:buFont typeface="Courier New" panose="020B0604020202020204" pitchFamily="34" charset="0"/>
              <a:buChar char="o"/>
            </a:pPr>
            <a:r>
              <a:rPr lang="en-US" sz="2000"/>
              <a:t>Similarity Reward (similarity to ground truth answer(s))</a:t>
            </a:r>
          </a:p>
          <a:p>
            <a:endParaRPr lang="en-US"/>
          </a:p>
          <a:p>
            <a:endParaRPr lang="en-US"/>
          </a:p>
        </p:txBody>
      </p:sp>
    </p:spTree>
    <p:extLst>
      <p:ext uri="{BB962C8B-B14F-4D97-AF65-F5344CB8AC3E}">
        <p14:creationId xmlns:p14="http://schemas.microsoft.com/office/powerpoint/2010/main" val="2403388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C73802-9E1C-B5DC-3D52-96049DC2188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5D34BAEE-B216-820F-425C-F802811D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DCEEDB0-AB90-3492-8334-62C3ADD83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A23068B-307F-7FC7-2ECD-A1652ECB8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D47FADC-566F-3F36-0FCF-6911D3EC9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E222B-DF21-89D6-B9B4-D5B81B24240C}"/>
              </a:ext>
            </a:extLst>
          </p:cNvPr>
          <p:cNvSpPr>
            <a:spLocks noGrp="1"/>
          </p:cNvSpPr>
          <p:nvPr>
            <p:ph type="title"/>
          </p:nvPr>
        </p:nvSpPr>
        <p:spPr>
          <a:xfrm>
            <a:off x="727840" y="281400"/>
            <a:ext cx="9895951" cy="1033669"/>
          </a:xfrm>
        </p:spPr>
        <p:txBody>
          <a:bodyPr>
            <a:normAutofit/>
          </a:bodyPr>
          <a:lstStyle/>
          <a:p>
            <a:pPr>
              <a:spcBef>
                <a:spcPts val="1000"/>
              </a:spcBef>
            </a:pPr>
            <a:r>
              <a:rPr lang="en-US" sz="4000">
                <a:solidFill>
                  <a:srgbClr val="FFFFFF"/>
                </a:solidFill>
                <a:ea typeface="+mj-lt"/>
                <a:cs typeface="+mj-lt"/>
              </a:rPr>
              <a:t>GRPO + COT</a:t>
            </a:r>
            <a:endParaRPr lang="en-US"/>
          </a:p>
        </p:txBody>
      </p:sp>
      <p:sp>
        <p:nvSpPr>
          <p:cNvPr id="6" name="Content Placeholder 5">
            <a:extLst>
              <a:ext uri="{FF2B5EF4-FFF2-40B4-BE49-F238E27FC236}">
                <a16:creationId xmlns:a16="http://schemas.microsoft.com/office/drawing/2014/main" id="{CB38C1EE-D103-D95D-649F-58F80FCB1E41}"/>
              </a:ext>
            </a:extLst>
          </p:cNvPr>
          <p:cNvSpPr>
            <a:spLocks noGrp="1"/>
          </p:cNvSpPr>
          <p:nvPr>
            <p:ph idx="1"/>
          </p:nvPr>
        </p:nvSpPr>
        <p:spPr/>
        <p:txBody>
          <a:bodyPr vert="horz" lIns="91440" tIns="45720" rIns="91440" bIns="45720" rtlCol="0" anchor="t">
            <a:normAutofit/>
          </a:bodyPr>
          <a:lstStyle/>
          <a:p>
            <a:pPr marL="0" indent="0">
              <a:buNone/>
            </a:pPr>
            <a:endParaRPr lang="en-US">
              <a:ea typeface="+mn-lt"/>
              <a:cs typeface="+mn-lt"/>
            </a:endParaRPr>
          </a:p>
          <a:p>
            <a:endParaRPr lang="en-US"/>
          </a:p>
          <a:p>
            <a:endParaRPr lang="en-US"/>
          </a:p>
        </p:txBody>
      </p:sp>
      <p:sp>
        <p:nvSpPr>
          <p:cNvPr id="9" name="Content Placeholder 5">
            <a:extLst>
              <a:ext uri="{FF2B5EF4-FFF2-40B4-BE49-F238E27FC236}">
                <a16:creationId xmlns:a16="http://schemas.microsoft.com/office/drawing/2014/main" id="{691365CD-E8B7-4706-1362-8526524D3CA5}"/>
              </a:ext>
            </a:extLst>
          </p:cNvPr>
          <p:cNvSpPr txBox="1">
            <a:spLocks/>
          </p:cNvSpPr>
          <p:nvPr/>
        </p:nvSpPr>
        <p:spPr>
          <a:xfrm>
            <a:off x="8449527" y="2052365"/>
            <a:ext cx="2907991" cy="4115925"/>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Sans-Serif" panose="020B0604020202020204" pitchFamily="34" charset="0"/>
              <a:buChar char="•"/>
            </a:pPr>
            <a:r>
              <a:rPr lang="en-US"/>
              <a:t>GRPO combined with Chain of Thought</a:t>
            </a:r>
          </a:p>
          <a:p>
            <a:pPr>
              <a:buFont typeface="Arial,Sans-Serif" panose="020B0604020202020204" pitchFamily="34" charset="0"/>
              <a:buChar char="•"/>
            </a:pPr>
            <a:r>
              <a:rPr lang="en-US" err="1"/>
              <a:t>LoRA</a:t>
            </a:r>
            <a:r>
              <a:rPr lang="en-US"/>
              <a:t> (rank 16) instead of full fine-tuning</a:t>
            </a:r>
          </a:p>
          <a:p>
            <a:pPr>
              <a:buFont typeface="Arial,Sans-Serif" panose="020B0604020202020204" pitchFamily="34" charset="0"/>
            </a:pPr>
            <a:r>
              <a:rPr lang="en-US"/>
              <a:t>Batch Size of 4</a:t>
            </a:r>
          </a:p>
          <a:p>
            <a:pPr>
              <a:buFont typeface="Arial,Sans-Serif" panose="020B0604020202020204" pitchFamily="34" charset="0"/>
            </a:pPr>
            <a:r>
              <a:rPr lang="en-US"/>
              <a:t>Fine-Tuned for 3000 steps</a:t>
            </a:r>
          </a:p>
          <a:p>
            <a:pPr>
              <a:buFont typeface="Arial,Sans-Serif" panose="020B0604020202020204" pitchFamily="34" charset="0"/>
            </a:pPr>
            <a:r>
              <a:rPr lang="en-US" err="1"/>
              <a:t>Unsloth</a:t>
            </a:r>
            <a:r>
              <a:rPr lang="en-US"/>
              <a:t> for efficient memory management and quick inference</a:t>
            </a:r>
          </a:p>
          <a:p>
            <a:endParaRPr lang="en-US"/>
          </a:p>
        </p:txBody>
      </p:sp>
      <p:pic>
        <p:nvPicPr>
          <p:cNvPr id="5" name="Picture 4">
            <a:extLst>
              <a:ext uri="{FF2B5EF4-FFF2-40B4-BE49-F238E27FC236}">
                <a16:creationId xmlns:a16="http://schemas.microsoft.com/office/drawing/2014/main" id="{AEC88DD2-B0F8-A6C4-8458-E5DEB15BE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99" y="2001344"/>
            <a:ext cx="7772400" cy="4403812"/>
          </a:xfrm>
          <a:prstGeom prst="rect">
            <a:avLst/>
          </a:prstGeom>
        </p:spPr>
      </p:pic>
    </p:spTree>
    <p:extLst>
      <p:ext uri="{BB962C8B-B14F-4D97-AF65-F5344CB8AC3E}">
        <p14:creationId xmlns:p14="http://schemas.microsoft.com/office/powerpoint/2010/main" val="3802483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9B7FB5-1A72-E574-C23A-81314CD223D1}"/>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EC4DA55F-8EAA-C871-8661-C93E54AB2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C0F3A8C-9E52-A048-3E1A-802F03A66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A1BEE-1B04-9919-A296-6A976FCD8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981C10B-EC7F-7C73-97D8-1564BAB0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F6FFF9-403F-54B5-BD86-8727A2025FC9}"/>
              </a:ext>
            </a:extLst>
          </p:cNvPr>
          <p:cNvSpPr>
            <a:spLocks noGrp="1"/>
          </p:cNvSpPr>
          <p:nvPr>
            <p:ph type="title"/>
          </p:nvPr>
        </p:nvSpPr>
        <p:spPr>
          <a:xfrm>
            <a:off x="727840" y="281400"/>
            <a:ext cx="9895951" cy="1033669"/>
          </a:xfrm>
        </p:spPr>
        <p:txBody>
          <a:bodyPr>
            <a:normAutofit/>
          </a:bodyPr>
          <a:lstStyle/>
          <a:p>
            <a:pPr>
              <a:spcBef>
                <a:spcPts val="1000"/>
              </a:spcBef>
            </a:pPr>
            <a:r>
              <a:rPr lang="en-US" sz="4000">
                <a:solidFill>
                  <a:srgbClr val="FFFFFF"/>
                </a:solidFill>
                <a:ea typeface="+mj-lt"/>
                <a:cs typeface="+mj-lt"/>
              </a:rPr>
              <a:t>“AHA MOMENT” – GRPO + COT</a:t>
            </a:r>
          </a:p>
        </p:txBody>
      </p:sp>
      <p:pic>
        <p:nvPicPr>
          <p:cNvPr id="8" name="Picture 7">
            <a:extLst>
              <a:ext uri="{FF2B5EF4-FFF2-40B4-BE49-F238E27FC236}">
                <a16:creationId xmlns:a16="http://schemas.microsoft.com/office/drawing/2014/main" id="{1C921615-0731-37CC-5414-913597D9B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414" y="1872142"/>
            <a:ext cx="9151642" cy="4704458"/>
          </a:xfrm>
          <a:prstGeom prst="rect">
            <a:avLst/>
          </a:prstGeom>
        </p:spPr>
      </p:pic>
    </p:spTree>
    <p:extLst>
      <p:ext uri="{BB962C8B-B14F-4D97-AF65-F5344CB8AC3E}">
        <p14:creationId xmlns:p14="http://schemas.microsoft.com/office/powerpoint/2010/main" val="1851895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684FE2-23C7-617C-E72E-A38A6389A3B9}"/>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189A1F9F-C8A2-3BDB-37DC-C21015FE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F03691-A0B5-6B7E-368F-D54F2A56E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00D4080-6F42-787D-5DAA-E6553C15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B16C499-2B4B-4325-D81B-9D8C84D898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57499-63A0-0AEB-51F5-7DE1DDF1F566}"/>
              </a:ext>
            </a:extLst>
          </p:cNvPr>
          <p:cNvSpPr>
            <a:spLocks noGrp="1"/>
          </p:cNvSpPr>
          <p:nvPr>
            <p:ph type="title"/>
          </p:nvPr>
        </p:nvSpPr>
        <p:spPr>
          <a:xfrm>
            <a:off x="727840" y="281400"/>
            <a:ext cx="9895951" cy="1033669"/>
          </a:xfrm>
        </p:spPr>
        <p:txBody>
          <a:bodyPr>
            <a:normAutofit/>
          </a:bodyPr>
          <a:lstStyle/>
          <a:p>
            <a:pPr>
              <a:spcBef>
                <a:spcPts val="1000"/>
              </a:spcBef>
            </a:pPr>
            <a:r>
              <a:rPr lang="en-US" sz="4000">
                <a:solidFill>
                  <a:srgbClr val="FFFFFF"/>
                </a:solidFill>
                <a:ea typeface="+mj-lt"/>
                <a:cs typeface="+mj-lt"/>
              </a:rPr>
              <a:t>GRPO Performance Analysis</a:t>
            </a:r>
            <a:endParaRPr lang="en-US"/>
          </a:p>
        </p:txBody>
      </p:sp>
      <p:sp>
        <p:nvSpPr>
          <p:cNvPr id="6" name="Content Placeholder 5">
            <a:extLst>
              <a:ext uri="{FF2B5EF4-FFF2-40B4-BE49-F238E27FC236}">
                <a16:creationId xmlns:a16="http://schemas.microsoft.com/office/drawing/2014/main" id="{4D0F7721-E398-9791-11CC-0D8A8FB96873}"/>
              </a:ext>
            </a:extLst>
          </p:cNvPr>
          <p:cNvSpPr>
            <a:spLocks noGrp="1"/>
          </p:cNvSpPr>
          <p:nvPr>
            <p:ph idx="1"/>
          </p:nvPr>
        </p:nvSpPr>
        <p:spPr/>
        <p:txBody>
          <a:bodyPr vert="horz" lIns="91440" tIns="45720" rIns="91440" bIns="45720" rtlCol="0" anchor="t">
            <a:normAutofit/>
          </a:bodyPr>
          <a:lstStyle/>
          <a:p>
            <a:pPr marL="0" indent="0">
              <a:buNone/>
            </a:pPr>
            <a:endParaRPr lang="en-US">
              <a:ea typeface="+mn-lt"/>
              <a:cs typeface="+mn-lt"/>
            </a:endParaRPr>
          </a:p>
          <a:p>
            <a:endParaRPr lang="en-US"/>
          </a:p>
          <a:p>
            <a:endParaRPr lang="en-US"/>
          </a:p>
        </p:txBody>
      </p:sp>
      <p:sp>
        <p:nvSpPr>
          <p:cNvPr id="7" name="TextBox 6">
            <a:extLst>
              <a:ext uri="{FF2B5EF4-FFF2-40B4-BE49-F238E27FC236}">
                <a16:creationId xmlns:a16="http://schemas.microsoft.com/office/drawing/2014/main" id="{C9A00D3E-B8AB-8F28-5C2A-89D6B3044535}"/>
              </a:ext>
            </a:extLst>
          </p:cNvPr>
          <p:cNvSpPr txBox="1"/>
          <p:nvPr/>
        </p:nvSpPr>
        <p:spPr>
          <a:xfrm>
            <a:off x="7210717" y="5343914"/>
            <a:ext cx="42374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Baseline Average Length – 179 words</a:t>
            </a:r>
          </a:p>
          <a:p>
            <a:r>
              <a:rPr lang="en-US"/>
              <a:t>GRPO Average Length –  244 words</a:t>
            </a:r>
          </a:p>
          <a:p>
            <a:r>
              <a:rPr lang="en-US"/>
              <a:t>GRPO + COT Average Length – 194 words</a:t>
            </a:r>
          </a:p>
          <a:p>
            <a:r>
              <a:rPr lang="en-US"/>
              <a:t>GRPO + COD Average Length – 122 words</a:t>
            </a:r>
          </a:p>
        </p:txBody>
      </p:sp>
      <p:pic>
        <p:nvPicPr>
          <p:cNvPr id="8" name="Picture 7">
            <a:extLst>
              <a:ext uri="{FF2B5EF4-FFF2-40B4-BE49-F238E27FC236}">
                <a16:creationId xmlns:a16="http://schemas.microsoft.com/office/drawing/2014/main" id="{9BB8F2AB-9965-07F0-1727-42583DA82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76" y="1597432"/>
            <a:ext cx="6152426" cy="5151730"/>
          </a:xfrm>
          <a:prstGeom prst="rect">
            <a:avLst/>
          </a:prstGeom>
        </p:spPr>
      </p:pic>
      <p:pic>
        <p:nvPicPr>
          <p:cNvPr id="10" name="Picture 9">
            <a:extLst>
              <a:ext uri="{FF2B5EF4-FFF2-40B4-BE49-F238E27FC236}">
                <a16:creationId xmlns:a16="http://schemas.microsoft.com/office/drawing/2014/main" id="{19097BF7-B551-2EC3-850F-F532F595D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285" y="1694326"/>
            <a:ext cx="4671687" cy="3469347"/>
          </a:xfrm>
          <a:prstGeom prst="rect">
            <a:avLst/>
          </a:prstGeom>
        </p:spPr>
      </p:pic>
    </p:spTree>
    <p:extLst>
      <p:ext uri="{BB962C8B-B14F-4D97-AF65-F5344CB8AC3E}">
        <p14:creationId xmlns:p14="http://schemas.microsoft.com/office/powerpoint/2010/main" val="331208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978333-A362-5221-4306-CA435FBACF81}"/>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C7EA5DF3-7C5B-535D-05DB-45A9D5C4F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5277DC1-2575-F448-DB9C-C2D772120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91A64C0-45F4-1068-9D63-78D2AC2CAB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0E612A1-86AE-C712-6E7D-82B6F0711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6E939-6E34-E598-B7FD-D881C6B68E3E}"/>
              </a:ext>
            </a:extLst>
          </p:cNvPr>
          <p:cNvSpPr>
            <a:spLocks noGrp="1"/>
          </p:cNvSpPr>
          <p:nvPr>
            <p:ph type="title"/>
          </p:nvPr>
        </p:nvSpPr>
        <p:spPr>
          <a:xfrm>
            <a:off x="701565" y="320814"/>
            <a:ext cx="9895951" cy="1033669"/>
          </a:xfrm>
        </p:spPr>
        <p:txBody>
          <a:bodyPr>
            <a:normAutofit/>
          </a:bodyPr>
          <a:lstStyle/>
          <a:p>
            <a:r>
              <a:rPr lang="en-US" sz="4000">
                <a:solidFill>
                  <a:srgbClr val="FFFFFF"/>
                </a:solidFill>
              </a:rPr>
              <a:t>Tree of Thought (</a:t>
            </a:r>
            <a:r>
              <a:rPr lang="en-US" sz="4000" err="1">
                <a:solidFill>
                  <a:srgbClr val="FFFFFF"/>
                </a:solidFill>
              </a:rPr>
              <a:t>ToT</a:t>
            </a:r>
            <a:r>
              <a:rPr lang="en-US" sz="4000">
                <a:solidFill>
                  <a:srgbClr val="FFFFFF"/>
                </a:solidFill>
              </a:rPr>
              <a:t>)</a:t>
            </a:r>
          </a:p>
        </p:txBody>
      </p:sp>
      <p:sp>
        <p:nvSpPr>
          <p:cNvPr id="6" name="Content Placeholder 5">
            <a:extLst>
              <a:ext uri="{FF2B5EF4-FFF2-40B4-BE49-F238E27FC236}">
                <a16:creationId xmlns:a16="http://schemas.microsoft.com/office/drawing/2014/main" id="{D06C440A-818E-CB36-9DD7-954AADC629FB}"/>
              </a:ext>
            </a:extLst>
          </p:cNvPr>
          <p:cNvSpPr>
            <a:spLocks noGrp="1"/>
          </p:cNvSpPr>
          <p:nvPr>
            <p:ph idx="1"/>
          </p:nvPr>
        </p:nvSpPr>
        <p:spPr>
          <a:xfrm>
            <a:off x="701565" y="1717623"/>
            <a:ext cx="8414099" cy="4351338"/>
          </a:xfrm>
        </p:spPr>
        <p:txBody>
          <a:bodyPr vert="horz" lIns="91440" tIns="45720" rIns="91440" bIns="45720" rtlCol="0" anchor="t">
            <a:normAutofit/>
          </a:bodyPr>
          <a:lstStyle/>
          <a:p>
            <a:r>
              <a:rPr lang="en-US" sz="1600">
                <a:ea typeface="+mn-lt"/>
                <a:cs typeface="+mn-lt"/>
              </a:rPr>
              <a:t>Tree of Thought (</a:t>
            </a:r>
            <a:r>
              <a:rPr lang="en-US" sz="1600" err="1">
                <a:ea typeface="+mn-lt"/>
                <a:cs typeface="+mn-lt"/>
              </a:rPr>
              <a:t>ToT</a:t>
            </a:r>
            <a:r>
              <a:rPr lang="en-US" sz="1600">
                <a:ea typeface="+mn-lt"/>
                <a:cs typeface="+mn-lt"/>
              </a:rPr>
              <a:t>) is a </a:t>
            </a:r>
            <a:r>
              <a:rPr lang="en-US" sz="1600" b="1">
                <a:ea typeface="+mn-lt"/>
                <a:cs typeface="+mn-lt"/>
              </a:rPr>
              <a:t>multi-path reasoning framework</a:t>
            </a:r>
            <a:r>
              <a:rPr lang="en-US" sz="1600">
                <a:ea typeface="+mn-lt"/>
                <a:cs typeface="+mn-lt"/>
              </a:rPr>
              <a:t> that enhances a model’s problem-solving by exploring multiple reasoning trajectories.</a:t>
            </a:r>
            <a:endParaRPr lang="en-US" sz="1600"/>
          </a:p>
          <a:p>
            <a:r>
              <a:rPr lang="en-US" sz="1600">
                <a:ea typeface="+mn-lt"/>
                <a:cs typeface="+mn-lt"/>
              </a:rPr>
              <a:t>Instead of committing to a single chain like in Chain-of-Thought (</a:t>
            </a:r>
            <a:r>
              <a:rPr lang="en-US" sz="1600" err="1">
                <a:ea typeface="+mn-lt"/>
                <a:cs typeface="+mn-lt"/>
              </a:rPr>
              <a:t>CoT</a:t>
            </a:r>
            <a:r>
              <a:rPr lang="en-US" sz="1600">
                <a:ea typeface="+mn-lt"/>
                <a:cs typeface="+mn-lt"/>
              </a:rPr>
              <a:t>), </a:t>
            </a:r>
            <a:r>
              <a:rPr lang="en-US" sz="1600" err="1">
                <a:ea typeface="+mn-lt"/>
                <a:cs typeface="+mn-lt"/>
              </a:rPr>
              <a:t>ToT</a:t>
            </a:r>
            <a:r>
              <a:rPr lang="en-US" sz="1600">
                <a:ea typeface="+mn-lt"/>
                <a:cs typeface="+mn-lt"/>
              </a:rPr>
              <a:t> </a:t>
            </a:r>
            <a:r>
              <a:rPr lang="en-US" sz="1600" b="1">
                <a:ea typeface="+mn-lt"/>
                <a:cs typeface="+mn-lt"/>
              </a:rPr>
              <a:t>generates multiple candidate thoughts (branches)</a:t>
            </a:r>
            <a:r>
              <a:rPr lang="en-US" sz="1600">
                <a:ea typeface="+mn-lt"/>
                <a:cs typeface="+mn-lt"/>
              </a:rPr>
              <a:t>, evaluates them, and selects the best path toward a solution.</a:t>
            </a:r>
            <a:endParaRPr lang="en-US" sz="1600"/>
          </a:p>
          <a:p>
            <a:r>
              <a:rPr lang="en-US" sz="1600">
                <a:ea typeface="+mn-lt"/>
                <a:cs typeface="+mn-lt"/>
              </a:rPr>
              <a:t>The </a:t>
            </a:r>
            <a:r>
              <a:rPr lang="en-US" sz="1600" b="1">
                <a:ea typeface="+mn-lt"/>
                <a:cs typeface="+mn-lt"/>
              </a:rPr>
              <a:t>DeepSeek-R1-Distill-LLM</a:t>
            </a:r>
            <a:r>
              <a:rPr lang="en-US" sz="1600">
                <a:ea typeface="+mn-lt"/>
                <a:cs typeface="+mn-lt"/>
              </a:rPr>
              <a:t> was fine-tuned using </a:t>
            </a:r>
            <a:r>
              <a:rPr lang="en-US" sz="1600" err="1">
                <a:ea typeface="+mn-lt"/>
                <a:cs typeface="+mn-lt"/>
              </a:rPr>
              <a:t>QLoRA</a:t>
            </a:r>
            <a:r>
              <a:rPr lang="en-US" sz="1600">
                <a:ea typeface="+mn-lt"/>
                <a:cs typeface="+mn-lt"/>
              </a:rPr>
              <a:t> on the MATH dataset.</a:t>
            </a:r>
            <a:endParaRPr lang="en-US" sz="1600"/>
          </a:p>
          <a:p>
            <a:r>
              <a:rPr lang="en-US" sz="1600">
                <a:ea typeface="+mn-lt"/>
                <a:cs typeface="+mn-lt"/>
              </a:rPr>
              <a:t>For each problem, the model was prompted to generate </a:t>
            </a:r>
            <a:r>
              <a:rPr lang="en-US" sz="1600" b="1">
                <a:ea typeface="+mn-lt"/>
                <a:cs typeface="+mn-lt"/>
              </a:rPr>
              <a:t>multiple intermediate steps</a:t>
            </a:r>
            <a:r>
              <a:rPr lang="en-US" sz="1600">
                <a:ea typeface="+mn-lt"/>
                <a:cs typeface="+mn-lt"/>
              </a:rPr>
              <a:t> (thoughts) using </a:t>
            </a:r>
            <a:r>
              <a:rPr lang="en-US" sz="1600">
                <a:latin typeface="Consolas"/>
              </a:rPr>
              <a:t>&lt;think&gt;</a:t>
            </a:r>
            <a:r>
              <a:rPr lang="en-US" sz="1600">
                <a:ea typeface="+mn-lt"/>
                <a:cs typeface="+mn-lt"/>
              </a:rPr>
              <a:t> tags.</a:t>
            </a:r>
            <a:endParaRPr lang="en-US" sz="1600"/>
          </a:p>
          <a:p>
            <a:r>
              <a:rPr lang="en-US" sz="1600">
                <a:ea typeface="+mn-lt"/>
                <a:cs typeface="+mn-lt"/>
              </a:rPr>
              <a:t>Each path was evaluated based on </a:t>
            </a:r>
            <a:r>
              <a:rPr lang="en-US" sz="1600" b="1">
                <a:ea typeface="+mn-lt"/>
                <a:cs typeface="+mn-lt"/>
              </a:rPr>
              <a:t>semantic completeness, logical coherence</a:t>
            </a:r>
            <a:r>
              <a:rPr lang="en-US" sz="1600">
                <a:ea typeface="+mn-lt"/>
                <a:cs typeface="+mn-lt"/>
              </a:rPr>
              <a:t>, and </a:t>
            </a:r>
            <a:r>
              <a:rPr lang="en-US" sz="1600" b="1">
                <a:ea typeface="+mn-lt"/>
                <a:cs typeface="+mn-lt"/>
              </a:rPr>
              <a:t>final correctness</a:t>
            </a:r>
            <a:r>
              <a:rPr lang="en-US" sz="1600">
                <a:ea typeface="+mn-lt"/>
                <a:cs typeface="+mn-lt"/>
              </a:rPr>
              <a:t>.</a:t>
            </a:r>
            <a:endParaRPr lang="en-US" sz="1600"/>
          </a:p>
          <a:p>
            <a:r>
              <a:rPr lang="en-US" sz="1600">
                <a:ea typeface="+mn-lt"/>
                <a:cs typeface="+mn-lt"/>
              </a:rPr>
              <a:t>The most promising solution path was </a:t>
            </a:r>
            <a:r>
              <a:rPr lang="en-US" sz="1600" b="1">
                <a:ea typeface="+mn-lt"/>
                <a:cs typeface="+mn-lt"/>
              </a:rPr>
              <a:t>selected</a:t>
            </a:r>
            <a:r>
              <a:rPr lang="en-US" sz="1600">
                <a:ea typeface="+mn-lt"/>
                <a:cs typeface="+mn-lt"/>
              </a:rPr>
              <a:t> and expanded further, similar to </a:t>
            </a:r>
            <a:r>
              <a:rPr lang="en-US" sz="1600" b="1">
                <a:ea typeface="+mn-lt"/>
                <a:cs typeface="+mn-lt"/>
              </a:rPr>
              <a:t>tree pruning</a:t>
            </a:r>
            <a:r>
              <a:rPr lang="en-US" sz="1600">
                <a:ea typeface="+mn-lt"/>
                <a:cs typeface="+mn-lt"/>
              </a:rPr>
              <a:t> in search algorithms.</a:t>
            </a:r>
            <a:endParaRPr lang="en-US" sz="1600"/>
          </a:p>
          <a:p>
            <a:endParaRPr lang="en-US" sz="1600"/>
          </a:p>
          <a:p>
            <a:endParaRPr lang="en-US" sz="1600">
              <a:ea typeface="+mn-lt"/>
              <a:cs typeface="+mn-lt"/>
            </a:endParaRPr>
          </a:p>
          <a:p>
            <a:endParaRPr lang="en-US" sz="1600"/>
          </a:p>
        </p:txBody>
      </p:sp>
      <p:pic>
        <p:nvPicPr>
          <p:cNvPr id="3" name="Picture 2" descr="A screenshot of a computer&#10;&#10;AI-generated content may be incorrect.">
            <a:extLst>
              <a:ext uri="{FF2B5EF4-FFF2-40B4-BE49-F238E27FC236}">
                <a16:creationId xmlns:a16="http://schemas.microsoft.com/office/drawing/2014/main" id="{64EE630D-B6B5-4FA7-0198-FD0C34BC4051}"/>
              </a:ext>
            </a:extLst>
          </p:cNvPr>
          <p:cNvPicPr>
            <a:picLocks noChangeAspect="1"/>
          </p:cNvPicPr>
          <p:nvPr/>
        </p:nvPicPr>
        <p:blipFill>
          <a:blip r:embed="rId2"/>
          <a:stretch>
            <a:fillRect/>
          </a:stretch>
        </p:blipFill>
        <p:spPr>
          <a:xfrm>
            <a:off x="9206186" y="2114231"/>
            <a:ext cx="2782660" cy="3313339"/>
          </a:xfrm>
          <a:prstGeom prst="rect">
            <a:avLst/>
          </a:prstGeom>
        </p:spPr>
      </p:pic>
    </p:spTree>
    <p:extLst>
      <p:ext uri="{BB962C8B-B14F-4D97-AF65-F5344CB8AC3E}">
        <p14:creationId xmlns:p14="http://schemas.microsoft.com/office/powerpoint/2010/main" val="1102436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338516-56C7-8989-10DE-CFFABFD7EB2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AFA635A3-0FCB-4970-BB8C-D4A5DE3E8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FF2CE95-1A56-1AE1-4A3C-BD2732E99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E3A4C8A-B006-0F52-6199-B14E62A53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98885B2-82BE-5C7B-56E2-292E54A11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D82067-6CAC-3A1E-AC85-6726113649DC}"/>
              </a:ext>
            </a:extLst>
          </p:cNvPr>
          <p:cNvSpPr>
            <a:spLocks noGrp="1"/>
          </p:cNvSpPr>
          <p:nvPr>
            <p:ph type="title"/>
          </p:nvPr>
        </p:nvSpPr>
        <p:spPr>
          <a:xfrm>
            <a:off x="839513" y="281400"/>
            <a:ext cx="9895951" cy="1033669"/>
          </a:xfrm>
        </p:spPr>
        <p:txBody>
          <a:bodyPr>
            <a:normAutofit/>
          </a:bodyPr>
          <a:lstStyle/>
          <a:p>
            <a:r>
              <a:rPr lang="en-US" sz="4000">
                <a:solidFill>
                  <a:srgbClr val="FFFFFF"/>
                </a:solidFill>
              </a:rPr>
              <a:t>Tree of Thought (</a:t>
            </a:r>
            <a:r>
              <a:rPr lang="en-US" sz="4000" err="1">
                <a:solidFill>
                  <a:srgbClr val="FFFFFF"/>
                </a:solidFill>
              </a:rPr>
              <a:t>ToT</a:t>
            </a:r>
            <a:r>
              <a:rPr lang="en-US" sz="4000">
                <a:solidFill>
                  <a:srgbClr val="FFFFFF"/>
                </a:solidFill>
              </a:rPr>
              <a:t>)</a:t>
            </a:r>
          </a:p>
        </p:txBody>
      </p:sp>
      <p:sp>
        <p:nvSpPr>
          <p:cNvPr id="6" name="Content Placeholder 5">
            <a:extLst>
              <a:ext uri="{FF2B5EF4-FFF2-40B4-BE49-F238E27FC236}">
                <a16:creationId xmlns:a16="http://schemas.microsoft.com/office/drawing/2014/main" id="{684F4341-2E96-2E38-F395-B9683F346B66}"/>
              </a:ext>
            </a:extLst>
          </p:cNvPr>
          <p:cNvSpPr>
            <a:spLocks noGrp="1"/>
          </p:cNvSpPr>
          <p:nvPr>
            <p:ph idx="1"/>
          </p:nvPr>
        </p:nvSpPr>
        <p:spPr/>
        <p:txBody>
          <a:bodyPr vert="horz" lIns="91440" tIns="45720" rIns="91440" bIns="45720" rtlCol="0" anchor="t">
            <a:normAutofit/>
          </a:bodyPr>
          <a:lstStyle/>
          <a:p>
            <a:pPr marL="0" indent="0">
              <a:buNone/>
            </a:pPr>
            <a:endParaRPr lang="en-US">
              <a:ea typeface="+mn-lt"/>
              <a:cs typeface="+mn-lt"/>
            </a:endParaRPr>
          </a:p>
          <a:p>
            <a:endParaRPr lang="en-US"/>
          </a:p>
        </p:txBody>
      </p:sp>
      <p:pic>
        <p:nvPicPr>
          <p:cNvPr id="8" name="Picture 7" descr="A white paper with black text&#10;&#10;AI-generated content may be incorrect.">
            <a:extLst>
              <a:ext uri="{FF2B5EF4-FFF2-40B4-BE49-F238E27FC236}">
                <a16:creationId xmlns:a16="http://schemas.microsoft.com/office/drawing/2014/main" id="{6FF0153F-F874-2CDF-BCBF-4C3F7B3786A4}"/>
              </a:ext>
            </a:extLst>
          </p:cNvPr>
          <p:cNvPicPr>
            <a:picLocks noChangeAspect="1"/>
          </p:cNvPicPr>
          <p:nvPr/>
        </p:nvPicPr>
        <p:blipFill>
          <a:blip r:embed="rId2"/>
          <a:stretch>
            <a:fillRect/>
          </a:stretch>
        </p:blipFill>
        <p:spPr>
          <a:xfrm>
            <a:off x="95931" y="1716681"/>
            <a:ext cx="5749700" cy="5048222"/>
          </a:xfrm>
          <a:prstGeom prst="rect">
            <a:avLst/>
          </a:prstGeom>
        </p:spPr>
      </p:pic>
      <p:pic>
        <p:nvPicPr>
          <p:cNvPr id="10" name="Picture 9" descr="A white screen with black text&#10;&#10;AI-generated content may be incorrect.">
            <a:extLst>
              <a:ext uri="{FF2B5EF4-FFF2-40B4-BE49-F238E27FC236}">
                <a16:creationId xmlns:a16="http://schemas.microsoft.com/office/drawing/2014/main" id="{F91754B5-20B2-1D70-77DA-DF6BA1D2BF5C}"/>
              </a:ext>
            </a:extLst>
          </p:cNvPr>
          <p:cNvPicPr>
            <a:picLocks noChangeAspect="1"/>
          </p:cNvPicPr>
          <p:nvPr/>
        </p:nvPicPr>
        <p:blipFill>
          <a:blip r:embed="rId3"/>
          <a:stretch>
            <a:fillRect/>
          </a:stretch>
        </p:blipFill>
        <p:spPr>
          <a:xfrm>
            <a:off x="6325673" y="1716680"/>
            <a:ext cx="5624529" cy="5048223"/>
          </a:xfrm>
          <a:prstGeom prst="rect">
            <a:avLst/>
          </a:prstGeom>
        </p:spPr>
      </p:pic>
    </p:spTree>
    <p:extLst>
      <p:ext uri="{BB962C8B-B14F-4D97-AF65-F5344CB8AC3E}">
        <p14:creationId xmlns:p14="http://schemas.microsoft.com/office/powerpoint/2010/main" val="2522590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30D922-AEFB-B1E6-1589-DA5E0BD14FC8}"/>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B6F7FCD4-0DC4-6A3A-5564-A5DA537B5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273914-1B8B-6718-E104-22103EFFD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8F6BDDE-5E6D-E8FB-052E-C495AC2FF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D3AD10-183A-270D-E635-227C0D523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0C7F9-D396-C2C8-08C1-7F55AAA529A9}"/>
              </a:ext>
            </a:extLst>
          </p:cNvPr>
          <p:cNvSpPr>
            <a:spLocks noGrp="1"/>
          </p:cNvSpPr>
          <p:nvPr>
            <p:ph type="title"/>
          </p:nvPr>
        </p:nvSpPr>
        <p:spPr>
          <a:xfrm>
            <a:off x="839513" y="281400"/>
            <a:ext cx="9895951" cy="1033669"/>
          </a:xfrm>
        </p:spPr>
        <p:txBody>
          <a:bodyPr>
            <a:normAutofit/>
          </a:bodyPr>
          <a:lstStyle/>
          <a:p>
            <a:r>
              <a:rPr lang="en-US" sz="4000">
                <a:solidFill>
                  <a:srgbClr val="FFFFFF"/>
                </a:solidFill>
              </a:rPr>
              <a:t>Self-Consistency (SC)</a:t>
            </a:r>
          </a:p>
        </p:txBody>
      </p:sp>
      <p:sp>
        <p:nvSpPr>
          <p:cNvPr id="6" name="Content Placeholder 5">
            <a:extLst>
              <a:ext uri="{FF2B5EF4-FFF2-40B4-BE49-F238E27FC236}">
                <a16:creationId xmlns:a16="http://schemas.microsoft.com/office/drawing/2014/main" id="{744B3FB8-9F09-CF06-81AA-C8E98B73E724}"/>
              </a:ext>
            </a:extLst>
          </p:cNvPr>
          <p:cNvSpPr>
            <a:spLocks noGrp="1"/>
          </p:cNvSpPr>
          <p:nvPr>
            <p:ph idx="1"/>
          </p:nvPr>
        </p:nvSpPr>
        <p:spPr>
          <a:xfrm>
            <a:off x="838200" y="1825625"/>
            <a:ext cx="10515600" cy="4565650"/>
          </a:xfrm>
        </p:spPr>
        <p:txBody>
          <a:bodyPr vert="horz" lIns="91440" tIns="45720" rIns="91440" bIns="45720" rtlCol="0" anchor="t">
            <a:normAutofit/>
          </a:bodyPr>
          <a:lstStyle/>
          <a:p>
            <a:pPr marL="0" indent="0">
              <a:buNone/>
            </a:pPr>
            <a:r>
              <a:rPr lang="en-US" sz="2200" b="1">
                <a:ea typeface="+mn-lt"/>
                <a:cs typeface="+mn-lt"/>
              </a:rPr>
              <a:t>Objective:</a:t>
            </a:r>
            <a:endParaRPr lang="en-US" sz="2200"/>
          </a:p>
          <a:p>
            <a:r>
              <a:rPr lang="en-US" sz="2200">
                <a:ea typeface="+mn-lt"/>
                <a:cs typeface="+mn-lt"/>
              </a:rPr>
              <a:t>Enhance the logical coherence and reliability of model responses by generating multiple candidate answers and selecting the most consistent one.</a:t>
            </a:r>
            <a:endParaRPr lang="en-US" sz="2200"/>
          </a:p>
          <a:p>
            <a:r>
              <a:rPr lang="en-US" sz="2200">
                <a:ea typeface="+mn-lt"/>
                <a:cs typeface="+mn-lt"/>
              </a:rPr>
              <a:t>Aim to improve reasoning quality by ensuring consistency across different responses to the same question.</a:t>
            </a:r>
            <a:endParaRPr lang="en-US" sz="2200"/>
          </a:p>
          <a:p>
            <a:endParaRPr lang="en-US" sz="2200">
              <a:ea typeface="+mn-lt"/>
              <a:cs typeface="+mn-lt"/>
            </a:endParaRPr>
          </a:p>
          <a:p>
            <a:pPr marL="0" indent="0">
              <a:buNone/>
            </a:pPr>
            <a:r>
              <a:rPr lang="en-US" sz="2200" b="1">
                <a:ea typeface="+mn-lt"/>
                <a:cs typeface="+mn-lt"/>
              </a:rPr>
              <a:t>Execution:</a:t>
            </a:r>
            <a:endParaRPr lang="en-US" sz="2200"/>
          </a:p>
          <a:p>
            <a:r>
              <a:rPr lang="en-US" sz="2200">
                <a:ea typeface="+mn-lt"/>
                <a:cs typeface="+mn-lt"/>
              </a:rPr>
              <a:t>For each input question, the model generates multiple responses (n=5).</a:t>
            </a:r>
            <a:endParaRPr lang="en-US" sz="2200"/>
          </a:p>
          <a:p>
            <a:r>
              <a:rPr lang="en-US" sz="2200">
                <a:ea typeface="+mn-lt"/>
                <a:cs typeface="+mn-lt"/>
              </a:rPr>
              <a:t>Responses are evaluated for logical consistency and coherence using metrics like BLEU, ROUGE, and </a:t>
            </a:r>
            <a:r>
              <a:rPr lang="en-US" sz="2200" err="1">
                <a:ea typeface="+mn-lt"/>
                <a:cs typeface="+mn-lt"/>
              </a:rPr>
              <a:t>BERTScore</a:t>
            </a:r>
            <a:r>
              <a:rPr lang="en-US" sz="2200">
                <a:ea typeface="+mn-lt"/>
                <a:cs typeface="+mn-lt"/>
              </a:rPr>
              <a:t>.</a:t>
            </a:r>
            <a:endParaRPr lang="en-US" sz="2200"/>
          </a:p>
          <a:p>
            <a:r>
              <a:rPr lang="en-US" sz="2200">
                <a:ea typeface="+mn-lt"/>
                <a:cs typeface="+mn-lt"/>
              </a:rPr>
              <a:t>The most consistent response is selected as the final output.</a:t>
            </a:r>
            <a:endParaRPr lang="en-US" sz="2200"/>
          </a:p>
        </p:txBody>
      </p:sp>
    </p:spTree>
    <p:extLst>
      <p:ext uri="{BB962C8B-B14F-4D97-AF65-F5344CB8AC3E}">
        <p14:creationId xmlns:p14="http://schemas.microsoft.com/office/powerpoint/2010/main" val="3921024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6A467E-0990-8BBE-0136-3AEFB07A6A6B}"/>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8D8E0197-0034-AB12-0C3D-4FCF8878B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7BD90D-8299-CC03-2674-FAC93D791B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6B0E2-490C-5850-F394-D80F1CBCA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48C3AF-FC33-9E7A-68DA-001C8724C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0920F-2FE1-43E7-02C2-AC44BF76142A}"/>
              </a:ext>
            </a:extLst>
          </p:cNvPr>
          <p:cNvSpPr>
            <a:spLocks noGrp="1"/>
          </p:cNvSpPr>
          <p:nvPr>
            <p:ph type="title"/>
          </p:nvPr>
        </p:nvSpPr>
        <p:spPr>
          <a:xfrm>
            <a:off x="839513" y="281400"/>
            <a:ext cx="9895951" cy="1033669"/>
          </a:xfrm>
        </p:spPr>
        <p:txBody>
          <a:bodyPr>
            <a:normAutofit/>
          </a:bodyPr>
          <a:lstStyle/>
          <a:p>
            <a:r>
              <a:rPr lang="en-US" sz="4000">
                <a:solidFill>
                  <a:srgbClr val="FFFFFF"/>
                </a:solidFill>
              </a:rPr>
              <a:t>Self-Consistency (SC)</a:t>
            </a:r>
            <a:endParaRPr lang="en-US"/>
          </a:p>
        </p:txBody>
      </p:sp>
      <p:sp>
        <p:nvSpPr>
          <p:cNvPr id="6" name="Content Placeholder 5">
            <a:extLst>
              <a:ext uri="{FF2B5EF4-FFF2-40B4-BE49-F238E27FC236}">
                <a16:creationId xmlns:a16="http://schemas.microsoft.com/office/drawing/2014/main" id="{13340C93-8683-0522-EEB0-9E81AE85A9C3}"/>
              </a:ext>
            </a:extLst>
          </p:cNvPr>
          <p:cNvSpPr>
            <a:spLocks noGrp="1"/>
          </p:cNvSpPr>
          <p:nvPr>
            <p:ph idx="1"/>
          </p:nvPr>
        </p:nvSpPr>
        <p:spPr>
          <a:xfrm>
            <a:off x="838200" y="1825625"/>
            <a:ext cx="5681664" cy="4351338"/>
          </a:xfrm>
        </p:spPr>
        <p:txBody>
          <a:bodyPr vert="horz" lIns="91440" tIns="45720" rIns="91440" bIns="45720" rtlCol="0" anchor="t">
            <a:normAutofit lnSpcReduction="10000"/>
          </a:bodyPr>
          <a:lstStyle/>
          <a:p>
            <a:pPr marL="0" indent="0">
              <a:buNone/>
            </a:pPr>
            <a:endParaRPr lang="en-US" sz="2200">
              <a:ea typeface="+mn-lt"/>
              <a:cs typeface="+mn-lt"/>
            </a:endParaRPr>
          </a:p>
          <a:p>
            <a:pPr marL="0" indent="0">
              <a:buNone/>
            </a:pPr>
            <a:r>
              <a:rPr lang="en-US" sz="2200">
                <a:ea typeface="+mn-lt"/>
                <a:cs typeface="+mn-lt"/>
              </a:rPr>
              <a:t>Model Evaluation</a:t>
            </a:r>
            <a:endParaRPr lang="en-US" sz="2200"/>
          </a:p>
          <a:p>
            <a:r>
              <a:rPr lang="en-US" sz="2200">
                <a:ea typeface="+mn-lt"/>
                <a:cs typeface="+mn-lt"/>
              </a:rPr>
              <a:t>A thorough evaluation process using BLEU, ROUGE, METEOR, and </a:t>
            </a:r>
            <a:r>
              <a:rPr lang="en-US" sz="2200" err="1">
                <a:ea typeface="+mn-lt"/>
                <a:cs typeface="+mn-lt"/>
              </a:rPr>
              <a:t>BERTScore</a:t>
            </a:r>
            <a:r>
              <a:rPr lang="en-US" sz="2200">
                <a:ea typeface="+mn-lt"/>
                <a:cs typeface="+mn-lt"/>
              </a:rPr>
              <a:t> to measure surface-level and semantic similarity.</a:t>
            </a:r>
            <a:endParaRPr lang="en-US" sz="2200"/>
          </a:p>
          <a:p>
            <a:r>
              <a:rPr lang="en-US" sz="2200">
                <a:ea typeface="+mn-lt"/>
                <a:cs typeface="+mn-lt"/>
              </a:rPr>
              <a:t>Self-Consistency (SC) approach to enhance logical consistency by selecting the most coherent and accurate response from multiple generated candidates.</a:t>
            </a:r>
            <a:endParaRPr lang="en-US" sz="2200"/>
          </a:p>
          <a:p>
            <a:r>
              <a:rPr lang="en-US" sz="2200">
                <a:ea typeface="+mn-lt"/>
                <a:cs typeface="+mn-lt"/>
              </a:rPr>
              <a:t>Focus on improving reasoning accuracy and logical coherence through the SC technique.</a:t>
            </a:r>
            <a:endParaRPr lang="en-US" sz="2200"/>
          </a:p>
          <a:p>
            <a:endParaRPr lang="en-US" sz="2200"/>
          </a:p>
        </p:txBody>
      </p:sp>
      <p:pic>
        <p:nvPicPr>
          <p:cNvPr id="4" name="Picture 3" descr="Picture 907396864, Picture">
            <a:extLst>
              <a:ext uri="{FF2B5EF4-FFF2-40B4-BE49-F238E27FC236}">
                <a16:creationId xmlns:a16="http://schemas.microsoft.com/office/drawing/2014/main" id="{AEAA2520-9A04-65D8-9A31-D5343CF43CE2}"/>
              </a:ext>
            </a:extLst>
          </p:cNvPr>
          <p:cNvPicPr>
            <a:picLocks noChangeAspect="1"/>
          </p:cNvPicPr>
          <p:nvPr/>
        </p:nvPicPr>
        <p:blipFill>
          <a:blip r:embed="rId2"/>
          <a:stretch>
            <a:fillRect/>
          </a:stretch>
        </p:blipFill>
        <p:spPr>
          <a:xfrm>
            <a:off x="6529387" y="2476500"/>
            <a:ext cx="5324475" cy="1714499"/>
          </a:xfrm>
          <a:prstGeom prst="rect">
            <a:avLst/>
          </a:prstGeom>
        </p:spPr>
      </p:pic>
      <p:pic>
        <p:nvPicPr>
          <p:cNvPr id="5" name="Picture 4" descr="Picture 1384480451, Picture">
            <a:extLst>
              <a:ext uri="{FF2B5EF4-FFF2-40B4-BE49-F238E27FC236}">
                <a16:creationId xmlns:a16="http://schemas.microsoft.com/office/drawing/2014/main" id="{5539E6DE-0B41-FCEE-04FF-18617D5B9D7F}"/>
              </a:ext>
            </a:extLst>
          </p:cNvPr>
          <p:cNvPicPr>
            <a:picLocks noChangeAspect="1"/>
          </p:cNvPicPr>
          <p:nvPr/>
        </p:nvPicPr>
        <p:blipFill>
          <a:blip r:embed="rId3"/>
          <a:stretch>
            <a:fillRect/>
          </a:stretch>
        </p:blipFill>
        <p:spPr>
          <a:xfrm>
            <a:off x="6838950" y="4598193"/>
            <a:ext cx="3883818" cy="1114424"/>
          </a:xfrm>
          <a:prstGeom prst="rect">
            <a:avLst/>
          </a:prstGeom>
        </p:spPr>
      </p:pic>
    </p:spTree>
    <p:extLst>
      <p:ext uri="{BB962C8B-B14F-4D97-AF65-F5344CB8AC3E}">
        <p14:creationId xmlns:p14="http://schemas.microsoft.com/office/powerpoint/2010/main" val="2898787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FD29EC-8AE0-F17A-14CD-F51ED0A51D16}"/>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5EABA70D-4873-E411-6AC4-A469F0FD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451EAE8-BE66-4235-13FD-19365E668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8F6D31A-A764-0E05-038B-59D2E964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78E3FB4-2F17-B79D-F3D6-28FFF9892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D99A4D-F283-7DF1-F216-029307C1B227}"/>
              </a:ext>
            </a:extLst>
          </p:cNvPr>
          <p:cNvSpPr>
            <a:spLocks noGrp="1"/>
          </p:cNvSpPr>
          <p:nvPr>
            <p:ph type="title"/>
          </p:nvPr>
        </p:nvSpPr>
        <p:spPr>
          <a:xfrm>
            <a:off x="714702" y="557297"/>
            <a:ext cx="10171012" cy="1033669"/>
          </a:xfrm>
        </p:spPr>
        <p:txBody>
          <a:bodyPr>
            <a:normAutofit/>
          </a:bodyPr>
          <a:lstStyle/>
          <a:p>
            <a:pPr>
              <a:spcBef>
                <a:spcPts val="1000"/>
              </a:spcBef>
            </a:pPr>
            <a:r>
              <a:rPr lang="en-US">
                <a:solidFill>
                  <a:srgbClr val="FFFFFF"/>
                </a:solidFill>
                <a:ea typeface="+mj-lt"/>
                <a:cs typeface="+mj-lt"/>
              </a:rPr>
              <a:t>DPO + GRPO</a:t>
            </a:r>
            <a:r>
              <a:rPr lang="en-US" sz="4000">
                <a:solidFill>
                  <a:srgbClr val="FFFFFF"/>
                </a:solidFill>
                <a:ea typeface="+mj-lt"/>
                <a:cs typeface="+mj-lt"/>
              </a:rPr>
              <a:t> </a:t>
            </a:r>
            <a:r>
              <a:rPr lang="en-US" sz="4400">
                <a:solidFill>
                  <a:srgbClr val="FFFFFF"/>
                </a:solidFill>
              </a:rPr>
              <a:t>Model Comparison</a:t>
            </a:r>
            <a:endParaRPr lang="en-US" sz="4000">
              <a:solidFill>
                <a:srgbClr val="FFFFFF"/>
              </a:solidFill>
            </a:endParaRPr>
          </a:p>
        </p:txBody>
      </p:sp>
      <p:graphicFrame>
        <p:nvGraphicFramePr>
          <p:cNvPr id="4" name="Chart 3">
            <a:extLst>
              <a:ext uri="{FF2B5EF4-FFF2-40B4-BE49-F238E27FC236}">
                <a16:creationId xmlns:a16="http://schemas.microsoft.com/office/drawing/2014/main" id="{50F599FA-6175-064B-2A3B-30AFD6BBE0FF}"/>
              </a:ext>
            </a:extLst>
          </p:cNvPr>
          <p:cNvGraphicFramePr>
            <a:graphicFrameLocks/>
          </p:cNvGraphicFramePr>
          <p:nvPr>
            <p:extLst>
              <p:ext uri="{D42A27DB-BD31-4B8C-83A1-F6EECF244321}">
                <p14:modId xmlns:p14="http://schemas.microsoft.com/office/powerpoint/2010/main" val="4012595721"/>
              </p:ext>
            </p:extLst>
          </p:nvPr>
        </p:nvGraphicFramePr>
        <p:xfrm>
          <a:off x="238856" y="1597685"/>
          <a:ext cx="6082748" cy="526726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DC895F64-5AAB-17AE-B3C1-793D8F93DB56}"/>
              </a:ext>
            </a:extLst>
          </p:cNvPr>
          <p:cNvSpPr txBox="1"/>
          <p:nvPr/>
        </p:nvSpPr>
        <p:spPr>
          <a:xfrm>
            <a:off x="6321604" y="2011491"/>
            <a:ext cx="5478509" cy="4185761"/>
          </a:xfrm>
          <a:prstGeom prst="rect">
            <a:avLst/>
          </a:prstGeom>
          <a:noFill/>
        </p:spPr>
        <p:txBody>
          <a:bodyPr wrap="square" rtlCol="0">
            <a:spAutoFit/>
          </a:bodyPr>
          <a:lstStyle/>
          <a:p>
            <a:pPr marL="285750" indent="-285750">
              <a:buFont typeface="Arial" panose="020B0604020202020204" pitchFamily="34" charset="0"/>
              <a:buChar char="•"/>
            </a:pPr>
            <a:r>
              <a:rPr lang="en-US" sz="1400">
                <a:effectLst/>
              </a:rPr>
              <a:t>Llama 3.2 1B with just DPO outperformed the DPO+GRPO combination, this was noticed across various key metrics. Higher BLEU score (0.08402 vs. 0.06563) is an indicator of better translation quality.</a:t>
            </a:r>
          </a:p>
          <a:p>
            <a:pPr marL="285750" indent="-285750">
              <a:buFont typeface="Arial" panose="020B0604020202020204" pitchFamily="34" charset="0"/>
              <a:buChar char="•"/>
            </a:pPr>
            <a:r>
              <a:rPr lang="en-US" sz="1400"/>
              <a:t>With </a:t>
            </a:r>
            <a:r>
              <a:rPr lang="en-US" sz="1400">
                <a:effectLst/>
              </a:rPr>
              <a:t>DPO a higher G-eval Logical Coherence score (0.8825 vs. 0.805) and a higher G-eval Score (0.38378 vs. 0.28518) was achieved demonstrating more coherent and logically sound outputs.</a:t>
            </a:r>
          </a:p>
          <a:p>
            <a:pPr marL="285750" indent="-285750">
              <a:buFont typeface="Arial" panose="020B0604020202020204" pitchFamily="34" charset="0"/>
              <a:buChar char="•"/>
            </a:pPr>
            <a:r>
              <a:rPr lang="en-US" sz="1400">
                <a:effectLst/>
              </a:rPr>
              <a:t>With DPO the model achieved a much higher Step Alignment score (0.81875 vs. 0.6715). This is indicative of more structured reasoning steps and making it better suited technique for our use case. </a:t>
            </a:r>
          </a:p>
          <a:p>
            <a:pPr marL="285750" indent="-285750">
              <a:buFont typeface="Arial" panose="020B0604020202020204" pitchFamily="34" charset="0"/>
              <a:buChar char="•"/>
            </a:pPr>
            <a:r>
              <a:rPr lang="en-US" sz="1400">
                <a:effectLst/>
              </a:rPr>
              <a:t>DPO also showed stronger error identification capabilities (0.78 vs. 0.665), this enables it to detect and avoid mistakes with higher accuracy.</a:t>
            </a:r>
          </a:p>
          <a:p>
            <a:pPr marL="285750" indent="-285750">
              <a:buFont typeface="Arial" panose="020B0604020202020204" pitchFamily="34" charset="0"/>
              <a:buChar char="•"/>
            </a:pPr>
            <a:r>
              <a:rPr lang="en-US" sz="1400">
                <a:effectLst/>
              </a:rPr>
              <a:t>DPO+GRPO produced longer reasoning outputs, which shows it was able to think more, however, with DPO concise reasoning provided better effectiveness as is evident with higher g-eval score. </a:t>
            </a:r>
          </a:p>
        </p:txBody>
      </p:sp>
    </p:spTree>
    <p:extLst>
      <p:ext uri="{BB962C8B-B14F-4D97-AF65-F5344CB8AC3E}">
        <p14:creationId xmlns:p14="http://schemas.microsoft.com/office/powerpoint/2010/main" val="9491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E5937-AA75-7212-9A08-35870CA5C4D5}"/>
              </a:ext>
            </a:extLst>
          </p:cNvPr>
          <p:cNvSpPr>
            <a:spLocks noGrp="1"/>
          </p:cNvSpPr>
          <p:nvPr>
            <p:ph type="title"/>
          </p:nvPr>
        </p:nvSpPr>
        <p:spPr>
          <a:xfrm>
            <a:off x="459804" y="281512"/>
            <a:ext cx="11289694" cy="1033669"/>
          </a:xfrm>
        </p:spPr>
        <p:txBody>
          <a:bodyPr>
            <a:normAutofit/>
          </a:bodyPr>
          <a:lstStyle/>
          <a:p>
            <a:r>
              <a:rPr lang="en-US" b="1">
                <a:solidFill>
                  <a:srgbClr val="FFFFFF"/>
                </a:solidFill>
              </a:rPr>
              <a:t>Project Motivation &amp; Background</a:t>
            </a:r>
            <a:endParaRPr lang="en-US" b="1"/>
          </a:p>
        </p:txBody>
      </p:sp>
      <p:sp>
        <p:nvSpPr>
          <p:cNvPr id="5" name="Content Placeholder 8">
            <a:extLst>
              <a:ext uri="{FF2B5EF4-FFF2-40B4-BE49-F238E27FC236}">
                <a16:creationId xmlns:a16="http://schemas.microsoft.com/office/drawing/2014/main" id="{3E0E3877-11EA-819F-833F-8F9C332B9224}"/>
              </a:ext>
            </a:extLst>
          </p:cNvPr>
          <p:cNvSpPr>
            <a:spLocks noGrp="1"/>
          </p:cNvSpPr>
          <p:nvPr/>
        </p:nvSpPr>
        <p:spPr>
          <a:xfrm>
            <a:off x="458429" y="2011452"/>
            <a:ext cx="5523041" cy="438445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50" b="1"/>
              <a:t>Challenges</a:t>
            </a:r>
            <a:r>
              <a:rPr lang="en-US" sz="1550"/>
              <a:t>: Existing LLM(s) struggle with complex tasks like mathematical, common sense, and logical reasoning.</a:t>
            </a:r>
          </a:p>
          <a:p>
            <a:r>
              <a:rPr lang="en-US" sz="1550" b="1"/>
              <a:t>Motivation</a:t>
            </a:r>
            <a:r>
              <a:rPr lang="en-US" sz="1550"/>
              <a:t>: LLMs are traditionally black boxes and its difficult to interpret how they are responding. Fine tuning the LLM with </a:t>
            </a:r>
            <a:r>
              <a:rPr lang="en-US" sz="1550" err="1"/>
              <a:t>CoT</a:t>
            </a:r>
            <a:r>
              <a:rPr lang="en-US" sz="1550"/>
              <a:t> techniques helps to make their decision making more interpretable. This enhances trust in the output in scenarios where transparency is key.</a:t>
            </a:r>
          </a:p>
          <a:p>
            <a:r>
              <a:rPr lang="en-US" sz="1550" b="1"/>
              <a:t>Chain of Thought (</a:t>
            </a:r>
            <a:r>
              <a:rPr lang="en-US" sz="1550" b="1" err="1"/>
              <a:t>CoT</a:t>
            </a:r>
            <a:r>
              <a:rPr lang="en-US" sz="1550" b="1"/>
              <a:t>) Reasoning</a:t>
            </a:r>
            <a:r>
              <a:rPr lang="en-US" sz="1550"/>
              <a:t>: Mimics human way of problem-solving, enhances interpretability, and reduces errors.</a:t>
            </a:r>
          </a:p>
          <a:p>
            <a:r>
              <a:rPr lang="en-US" sz="1550" b="1"/>
              <a:t>Enhancing LLMs</a:t>
            </a:r>
            <a:r>
              <a:rPr lang="en-US" sz="1550"/>
              <a:t>: Consolidating </a:t>
            </a:r>
            <a:r>
              <a:rPr lang="en-US" sz="1550" err="1"/>
              <a:t>CoT</a:t>
            </a:r>
            <a:r>
              <a:rPr lang="en-US" sz="1550"/>
              <a:t> techniques with combinations of Self-Consistency Training (SCT), Chain of Draft,  GRPO, DPO and Tree of thought to improve efficiency and accuracy.</a:t>
            </a:r>
          </a:p>
          <a:p>
            <a:r>
              <a:rPr lang="en-US" sz="1550" b="1"/>
              <a:t>Intelligent Reasoning System</a:t>
            </a:r>
            <a:r>
              <a:rPr lang="en-US" sz="1550"/>
              <a:t>: User-friendly interface that provides clear, step-by-step reasoning in responses for education domain, fostering trust and reliability.</a:t>
            </a:r>
          </a:p>
          <a:p>
            <a:pPr marL="0" indent="0">
              <a:buNone/>
            </a:pPr>
            <a:endParaRPr lang="en-US">
              <a:solidFill>
                <a:srgbClr val="0E0E0E"/>
              </a:solidFill>
              <a:effectLst/>
              <a:latin typeface=".SF NS"/>
            </a:endParaRPr>
          </a:p>
          <a:p>
            <a:endParaRPr lang="en-US"/>
          </a:p>
        </p:txBody>
      </p:sp>
      <p:pic>
        <p:nvPicPr>
          <p:cNvPr id="7" name="Content Placeholder 10" descr="A diagram of a diagram of a ball&#10;&#10;Description automatically generated">
            <a:extLst>
              <a:ext uri="{FF2B5EF4-FFF2-40B4-BE49-F238E27FC236}">
                <a16:creationId xmlns:a16="http://schemas.microsoft.com/office/drawing/2014/main" id="{ADD9A0C1-A0BE-A3F4-8587-552397BAD0A9}"/>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6665711" y="2111773"/>
            <a:ext cx="4676600" cy="4084865"/>
          </a:xfrm>
          <a:prstGeom prst="rect">
            <a:avLst/>
          </a:prstGeom>
        </p:spPr>
      </p:pic>
    </p:spTree>
    <p:extLst>
      <p:ext uri="{BB962C8B-B14F-4D97-AF65-F5344CB8AC3E}">
        <p14:creationId xmlns:p14="http://schemas.microsoft.com/office/powerpoint/2010/main" val="1445686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B67FC2-446E-1F04-5255-7799DD0D915C}"/>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90F7C848-3C69-2A57-FF65-F6ED5A42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F62B1E-15D9-B9FC-F19D-5FEF6F824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4E2363-59C8-E74C-627D-D630EF044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04935F4-321A-28EC-912A-A937CDC4C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F05DB-A9FC-F3F6-3203-A2FCE4399435}"/>
              </a:ext>
            </a:extLst>
          </p:cNvPr>
          <p:cNvSpPr>
            <a:spLocks noGrp="1"/>
          </p:cNvSpPr>
          <p:nvPr>
            <p:ph type="title"/>
          </p:nvPr>
        </p:nvSpPr>
        <p:spPr>
          <a:xfrm>
            <a:off x="839513" y="281400"/>
            <a:ext cx="9895951" cy="1033669"/>
          </a:xfrm>
        </p:spPr>
        <p:txBody>
          <a:bodyPr>
            <a:normAutofit/>
          </a:bodyPr>
          <a:lstStyle/>
          <a:p>
            <a:r>
              <a:rPr lang="en-US" sz="4000">
                <a:solidFill>
                  <a:srgbClr val="FFFFFF"/>
                </a:solidFill>
                <a:ea typeface="+mj-lt"/>
                <a:cs typeface="+mj-lt"/>
              </a:rPr>
              <a:t>Evaluation Metrics </a:t>
            </a:r>
            <a:r>
              <a:rPr lang="en-US" sz="3600">
                <a:solidFill>
                  <a:srgbClr val="FFFFFF"/>
                </a:solidFill>
                <a:ea typeface="+mj-lt"/>
                <a:cs typeface="+mj-lt"/>
              </a:rPr>
              <a:t>-</a:t>
            </a:r>
            <a:r>
              <a:rPr lang="en-US" sz="4000">
                <a:solidFill>
                  <a:srgbClr val="FFFFFF"/>
                </a:solidFill>
                <a:ea typeface="+mj-lt"/>
                <a:cs typeface="+mj-lt"/>
              </a:rPr>
              <a:t> Gemma 1B vs 4B</a:t>
            </a:r>
            <a:endParaRPr lang="en-US"/>
          </a:p>
        </p:txBody>
      </p:sp>
      <p:pic>
        <p:nvPicPr>
          <p:cNvPr id="9" name="Picture 8" descr="A graph of a bar graph&#10;&#10;AI-generated content may be incorrect.">
            <a:extLst>
              <a:ext uri="{FF2B5EF4-FFF2-40B4-BE49-F238E27FC236}">
                <a16:creationId xmlns:a16="http://schemas.microsoft.com/office/drawing/2014/main" id="{4B65313B-D0E7-639A-0F83-F8F2F0A76CBB}"/>
              </a:ext>
            </a:extLst>
          </p:cNvPr>
          <p:cNvPicPr>
            <a:picLocks noChangeAspect="1"/>
          </p:cNvPicPr>
          <p:nvPr/>
        </p:nvPicPr>
        <p:blipFill>
          <a:blip r:embed="rId2"/>
          <a:stretch>
            <a:fillRect/>
          </a:stretch>
        </p:blipFill>
        <p:spPr>
          <a:xfrm>
            <a:off x="597244" y="1830420"/>
            <a:ext cx="5395783" cy="4741755"/>
          </a:xfrm>
          <a:prstGeom prst="rect">
            <a:avLst/>
          </a:prstGeom>
        </p:spPr>
      </p:pic>
      <p:pic>
        <p:nvPicPr>
          <p:cNvPr id="11" name="Content Placeholder 3" descr="A graph of different colored bars&#10;&#10;AI-generated content may be incorrect.">
            <a:extLst>
              <a:ext uri="{FF2B5EF4-FFF2-40B4-BE49-F238E27FC236}">
                <a16:creationId xmlns:a16="http://schemas.microsoft.com/office/drawing/2014/main" id="{4201B7EF-6BFD-EC0F-6F5C-8D8BAEEE3F5A}"/>
              </a:ext>
            </a:extLst>
          </p:cNvPr>
          <p:cNvPicPr>
            <a:picLocks noGrp="1" noChangeAspect="1"/>
          </p:cNvPicPr>
          <p:nvPr>
            <p:ph idx="1"/>
          </p:nvPr>
        </p:nvPicPr>
        <p:blipFill>
          <a:blip r:embed="rId3"/>
          <a:stretch>
            <a:fillRect/>
          </a:stretch>
        </p:blipFill>
        <p:spPr>
          <a:xfrm>
            <a:off x="6095912" y="1825625"/>
            <a:ext cx="5519526" cy="4742635"/>
          </a:xfrm>
        </p:spPr>
      </p:pic>
    </p:spTree>
    <p:extLst>
      <p:ext uri="{BB962C8B-B14F-4D97-AF65-F5344CB8AC3E}">
        <p14:creationId xmlns:p14="http://schemas.microsoft.com/office/powerpoint/2010/main" val="4057331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AD1D08-C90A-F0DC-6FB3-EDAC7BDAEC02}"/>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7AB80E90-D5D7-B7E9-F264-D0427EBB4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5BC05D3-E5FC-B638-9D9E-F79A2E867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216CFF-BA3A-D6F2-DFE2-429CEED05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03460E-9E81-CF67-89F4-E03369E29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68138A-964D-5085-307D-C1AC0E4CA593}"/>
              </a:ext>
            </a:extLst>
          </p:cNvPr>
          <p:cNvSpPr>
            <a:spLocks noGrp="1"/>
          </p:cNvSpPr>
          <p:nvPr>
            <p:ph type="title"/>
          </p:nvPr>
        </p:nvSpPr>
        <p:spPr>
          <a:xfrm>
            <a:off x="839513" y="281400"/>
            <a:ext cx="9895951" cy="1033669"/>
          </a:xfrm>
        </p:spPr>
        <p:txBody>
          <a:bodyPr>
            <a:normAutofit/>
          </a:bodyPr>
          <a:lstStyle/>
          <a:p>
            <a:r>
              <a:rPr lang="en-US" sz="4000">
                <a:solidFill>
                  <a:srgbClr val="FFFFFF"/>
                </a:solidFill>
                <a:ea typeface="+mj-lt"/>
                <a:cs typeface="+mj-lt"/>
              </a:rPr>
              <a:t>Evaluation Metrics </a:t>
            </a:r>
            <a:endParaRPr lang="en-US" sz="4000">
              <a:solidFill>
                <a:srgbClr val="FFFFFF"/>
              </a:solidFill>
            </a:endParaRPr>
          </a:p>
        </p:txBody>
      </p:sp>
      <p:pic>
        <p:nvPicPr>
          <p:cNvPr id="3" name="Picture 2">
            <a:extLst>
              <a:ext uri="{FF2B5EF4-FFF2-40B4-BE49-F238E27FC236}">
                <a16:creationId xmlns:a16="http://schemas.microsoft.com/office/drawing/2014/main" id="{A3A65DDD-8C96-8827-5C67-283E4DDD0CF8}"/>
              </a:ext>
            </a:extLst>
          </p:cNvPr>
          <p:cNvPicPr>
            <a:picLocks noChangeAspect="1"/>
          </p:cNvPicPr>
          <p:nvPr/>
        </p:nvPicPr>
        <p:blipFill>
          <a:blip r:embed="rId2"/>
          <a:stretch>
            <a:fillRect/>
          </a:stretch>
        </p:blipFill>
        <p:spPr>
          <a:xfrm>
            <a:off x="839513" y="2049023"/>
            <a:ext cx="9986415" cy="3800933"/>
          </a:xfrm>
          <a:prstGeom prst="rect">
            <a:avLst/>
          </a:prstGeom>
        </p:spPr>
      </p:pic>
    </p:spTree>
    <p:extLst>
      <p:ext uri="{BB962C8B-B14F-4D97-AF65-F5344CB8AC3E}">
        <p14:creationId xmlns:p14="http://schemas.microsoft.com/office/powerpoint/2010/main" val="367291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38CB4E-E241-E37A-5829-61459C1C586B}"/>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0188DC89-6039-8AFF-1D79-40B72A075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307D6F1-9493-8BDC-7F79-938E8CB48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F8CAD2-423C-77D9-6D21-4E99325C3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F4AE54F-36EE-7534-835F-B02BCE925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12955-E23F-04D5-3FD0-8A9CCF7024ED}"/>
              </a:ext>
            </a:extLst>
          </p:cNvPr>
          <p:cNvSpPr>
            <a:spLocks noGrp="1"/>
          </p:cNvSpPr>
          <p:nvPr>
            <p:ph type="title"/>
          </p:nvPr>
        </p:nvSpPr>
        <p:spPr>
          <a:xfrm>
            <a:off x="839513" y="281400"/>
            <a:ext cx="9895951" cy="1033669"/>
          </a:xfrm>
        </p:spPr>
        <p:txBody>
          <a:bodyPr>
            <a:normAutofit/>
          </a:bodyPr>
          <a:lstStyle/>
          <a:p>
            <a:r>
              <a:rPr lang="en-US" sz="4000">
                <a:solidFill>
                  <a:srgbClr val="FFFFFF"/>
                </a:solidFill>
                <a:ea typeface="+mj-lt"/>
                <a:cs typeface="+mj-lt"/>
              </a:rPr>
              <a:t>Final Model Selection</a:t>
            </a:r>
            <a:endParaRPr lang="en-US" sz="4000">
              <a:solidFill>
                <a:srgbClr val="FFFFFF"/>
              </a:solidFill>
            </a:endParaRPr>
          </a:p>
        </p:txBody>
      </p:sp>
      <p:graphicFrame>
        <p:nvGraphicFramePr>
          <p:cNvPr id="4" name="Chart 3">
            <a:extLst>
              <a:ext uri="{FF2B5EF4-FFF2-40B4-BE49-F238E27FC236}">
                <a16:creationId xmlns:a16="http://schemas.microsoft.com/office/drawing/2014/main" id="{C7496FB8-F0CE-997F-3D9C-499BF92BF624}"/>
              </a:ext>
            </a:extLst>
          </p:cNvPr>
          <p:cNvGraphicFramePr>
            <a:graphicFrameLocks/>
          </p:cNvGraphicFramePr>
          <p:nvPr>
            <p:extLst>
              <p:ext uri="{D42A27DB-BD31-4B8C-83A1-F6EECF244321}">
                <p14:modId xmlns:p14="http://schemas.microsoft.com/office/powerpoint/2010/main" val="23581856"/>
              </p:ext>
            </p:extLst>
          </p:nvPr>
        </p:nvGraphicFramePr>
        <p:xfrm>
          <a:off x="5072744" y="2063889"/>
          <a:ext cx="6637918" cy="385793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3088817A-8C07-3A11-8DAF-66740AFE81C8}"/>
              </a:ext>
            </a:extLst>
          </p:cNvPr>
          <p:cNvSpPr txBox="1"/>
          <p:nvPr/>
        </p:nvSpPr>
        <p:spPr>
          <a:xfrm>
            <a:off x="183409" y="1792255"/>
            <a:ext cx="4671620" cy="4401205"/>
          </a:xfrm>
          <a:prstGeom prst="rect">
            <a:avLst/>
          </a:prstGeom>
          <a:noFill/>
        </p:spPr>
        <p:txBody>
          <a:bodyPr wrap="square">
            <a:spAutoFit/>
          </a:bodyPr>
          <a:lstStyle/>
          <a:p>
            <a:pPr marL="285750" indent="-285750">
              <a:buFont typeface="Arial" panose="020B0604020202020204" pitchFamily="34" charset="0"/>
              <a:buChar char="•"/>
            </a:pPr>
            <a:r>
              <a:rPr lang="en-US" sz="1400"/>
              <a:t>The Llama 3.2 1B-DPO model achieves the highest G-eval score of 0.38378, making it the best-performing model among the models that we tested. </a:t>
            </a:r>
          </a:p>
          <a:p>
            <a:pPr marL="285750" indent="-285750">
              <a:buFont typeface="Arial" panose="020B0604020202020204" pitchFamily="34" charset="0"/>
              <a:buChar char="•"/>
            </a:pPr>
            <a:r>
              <a:rPr lang="en-US" sz="1400"/>
              <a:t>Llama 3.2 1B will be the primary model used with the Airflow pipeline owing to its strong performance and small size, making it the preferred choice for continuous integration and fine-tuning. </a:t>
            </a:r>
          </a:p>
          <a:p>
            <a:pPr marL="285750" indent="-285750">
              <a:buFont typeface="Arial" panose="020B0604020202020204" pitchFamily="34" charset="0"/>
              <a:buChar char="•"/>
            </a:pPr>
            <a:r>
              <a:rPr lang="en-US" sz="1400" b="1"/>
              <a:t>Key insights</a:t>
            </a:r>
            <a:r>
              <a:rPr lang="en-US" sz="1400"/>
              <a:t>:</a:t>
            </a:r>
          </a:p>
          <a:p>
            <a:pPr marL="742950" lvl="1" indent="-285750">
              <a:buFont typeface="Arial" panose="020B0604020202020204" pitchFamily="34" charset="0"/>
              <a:buChar char="•"/>
            </a:pPr>
            <a:r>
              <a:rPr lang="en-US" sz="1400"/>
              <a:t>DPO-based fine tuning technique shows impressive performance, particularly with the Llama 3.2 1B model.</a:t>
            </a:r>
          </a:p>
          <a:p>
            <a:pPr marL="742950" lvl="1" indent="-285750">
              <a:buFont typeface="Arial" panose="020B0604020202020204" pitchFamily="34" charset="0"/>
              <a:buChar char="•"/>
            </a:pPr>
            <a:r>
              <a:rPr lang="en-US" sz="1400"/>
              <a:t>Combining GRPO with DPO or COD generally yields lower g-eval scores </a:t>
            </a:r>
          </a:p>
          <a:p>
            <a:pPr marL="742950" lvl="1" indent="-285750">
              <a:buFont typeface="Arial" panose="020B0604020202020204" pitchFamily="34" charset="0"/>
              <a:buChar char="•"/>
            </a:pPr>
            <a:r>
              <a:rPr lang="en-US" sz="1400"/>
              <a:t>Llama 3.2 3B-GRPO+COT’s performance is almost at par with DPO on a model with lower number of parameters. </a:t>
            </a:r>
          </a:p>
          <a:p>
            <a:pPr marL="742950" lvl="1" indent="-285750">
              <a:buFont typeface="Arial" panose="020B0604020202020204" pitchFamily="34" charset="0"/>
              <a:buChar char="•"/>
            </a:pPr>
            <a:r>
              <a:rPr lang="en-US" sz="1400"/>
              <a:t>Gemma3 1B and 4B yielded almost similar results with different techniques.</a:t>
            </a:r>
          </a:p>
          <a:p>
            <a:pPr marL="742950" lvl="1" indent="-285750">
              <a:buFont typeface="Arial" panose="020B0604020202020204" pitchFamily="34" charset="0"/>
              <a:buChar char="•"/>
            </a:pPr>
            <a:r>
              <a:rPr lang="en-US" sz="1400"/>
              <a:t>DeepSeek-R1 with self consistency was the worst performing model.</a:t>
            </a:r>
          </a:p>
        </p:txBody>
      </p:sp>
    </p:spTree>
    <p:extLst>
      <p:ext uri="{BB962C8B-B14F-4D97-AF65-F5344CB8AC3E}">
        <p14:creationId xmlns:p14="http://schemas.microsoft.com/office/powerpoint/2010/main" val="1028483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3339AA-5A7A-E3B7-792C-C3C47198405B}"/>
            </a:ext>
          </a:extLst>
        </p:cNvPr>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8F9A91CB-4A34-A12B-C518-02F8DF185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F97BCFB-B1FA-B281-34CE-63DDE38B9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F06293E-5036-E700-DEFB-A9FD3E72F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348678A-2D79-1303-71CC-920136141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2427603-5F22-1A5B-88F9-D4A10F748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639F1DD-C66E-A611-5989-DFBB5FFA6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02B2412-0BD1-4430-F819-1BEDEAE9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E30589-6A69-5F61-3360-B6203A45586B}"/>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a:solidFill>
                  <a:srgbClr val="FFFFFF"/>
                </a:solidFill>
                <a:ea typeface="+mj-lt"/>
                <a:cs typeface="+mj-lt"/>
              </a:rPr>
              <a:t>SYSTEM DEVELOPMENT AND WEB PROTAL</a:t>
            </a:r>
            <a:endParaRPr lang="en-US" sz="4800" b="1">
              <a:solidFill>
                <a:srgbClr val="FFFFFF"/>
              </a:solidFill>
            </a:endParaRPr>
          </a:p>
        </p:txBody>
      </p:sp>
      <p:sp>
        <p:nvSpPr>
          <p:cNvPr id="67" name="Rectangle 66">
            <a:extLst>
              <a:ext uri="{FF2B5EF4-FFF2-40B4-BE49-F238E27FC236}">
                <a16:creationId xmlns:a16="http://schemas.microsoft.com/office/drawing/2014/main" id="{0EBDC37E-9BA7-87A8-3C02-6DD8F845D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a:extLst>
              <a:ext uri="{FF2B5EF4-FFF2-40B4-BE49-F238E27FC236}">
                <a16:creationId xmlns:a16="http://schemas.microsoft.com/office/drawing/2014/main" id="{25496B07-540F-5EBD-4A66-4A499053DB37}"/>
              </a:ext>
            </a:extLst>
          </p:cNvPr>
          <p:cNvSpPr>
            <a:spLocks noGrp="1"/>
          </p:cNvSpPr>
          <p:nvPr/>
        </p:nvSpPr>
        <p:spPr>
          <a:xfrm>
            <a:off x="458429" y="2011452"/>
            <a:ext cx="5523041" cy="4384454"/>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550"/>
          </a:p>
        </p:txBody>
      </p:sp>
    </p:spTree>
    <p:extLst>
      <p:ext uri="{BB962C8B-B14F-4D97-AF65-F5344CB8AC3E}">
        <p14:creationId xmlns:p14="http://schemas.microsoft.com/office/powerpoint/2010/main" val="3995016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3C3DAC-5D10-66B1-CD15-73E8DA50F8F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1FA00E-7211-9A33-D6C5-6B334CE18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658FCB-29F5-7517-DAD7-B6D3F6C43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35FE65-6786-E6A6-DD96-9764DA3D2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7FB4B7-6F69-04A4-AAC4-18FF87BD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B0FB033-D8B8-7188-1CA7-4225A66F5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9297B3-B7D8-9A63-72E5-6E77E62E8C2B}"/>
              </a:ext>
            </a:extLst>
          </p:cNvPr>
          <p:cNvSpPr>
            <a:spLocks noGrp="1"/>
          </p:cNvSpPr>
          <p:nvPr>
            <p:ph type="title"/>
          </p:nvPr>
        </p:nvSpPr>
        <p:spPr>
          <a:xfrm>
            <a:off x="490755" y="294538"/>
            <a:ext cx="10776795" cy="1033669"/>
          </a:xfrm>
        </p:spPr>
        <p:txBody>
          <a:bodyPr>
            <a:normAutofit/>
          </a:bodyPr>
          <a:lstStyle/>
          <a:p>
            <a:r>
              <a:rPr lang="en-US" sz="4000">
                <a:solidFill>
                  <a:srgbClr val="FFFFFF"/>
                </a:solidFill>
              </a:rPr>
              <a:t>Infrastructure Overview</a:t>
            </a:r>
          </a:p>
        </p:txBody>
      </p:sp>
      <p:sp>
        <p:nvSpPr>
          <p:cNvPr id="11" name="Content Placeholder 7">
            <a:extLst>
              <a:ext uri="{FF2B5EF4-FFF2-40B4-BE49-F238E27FC236}">
                <a16:creationId xmlns:a16="http://schemas.microsoft.com/office/drawing/2014/main" id="{833D9132-D9A6-6742-0F3C-D956BE07E9E9}"/>
              </a:ext>
            </a:extLst>
          </p:cNvPr>
          <p:cNvSpPr txBox="1">
            <a:spLocks/>
          </p:cNvSpPr>
          <p:nvPr/>
        </p:nvSpPr>
        <p:spPr>
          <a:xfrm>
            <a:off x="495113" y="1884418"/>
            <a:ext cx="6514886" cy="431175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a:latin typeface="Arial"/>
                <a:cs typeface="Arial"/>
              </a:rPr>
              <a:t>Application Hosting</a:t>
            </a:r>
            <a:r>
              <a:rPr lang="en-US" sz="1700" b="1"/>
              <a:t> </a:t>
            </a:r>
            <a:r>
              <a:rPr lang="en-US" sz="1700"/>
              <a:t>– Hugging face Spaces with </a:t>
            </a:r>
            <a:r>
              <a:rPr lang="en-US" sz="1700" err="1"/>
              <a:t>ZeroGPU</a:t>
            </a:r>
            <a:r>
              <a:rPr lang="en-US" sz="1700"/>
              <a:t> access.</a:t>
            </a:r>
          </a:p>
          <a:p>
            <a:r>
              <a:rPr lang="en-US" sz="1700" b="1">
                <a:latin typeface="Arial"/>
                <a:cs typeface="Arial"/>
              </a:rPr>
              <a:t>Database Management </a:t>
            </a:r>
            <a:r>
              <a:rPr lang="en-US" sz="1700">
                <a:latin typeface="Arial"/>
                <a:cs typeface="Arial"/>
              </a:rPr>
              <a:t>-</a:t>
            </a:r>
            <a:r>
              <a:rPr lang="en-US" sz="1700"/>
              <a:t> AWS RDS to host the MySQL database </a:t>
            </a:r>
          </a:p>
          <a:p>
            <a:r>
              <a:rPr lang="en-US" sz="1700" b="1">
                <a:latin typeface="Arial"/>
                <a:cs typeface="Arial"/>
              </a:rPr>
              <a:t>Orchestration</a:t>
            </a:r>
            <a:r>
              <a:rPr lang="en-US" sz="1700">
                <a:latin typeface="Arial"/>
                <a:cs typeface="Arial"/>
              </a:rPr>
              <a:t> - </a:t>
            </a:r>
            <a:r>
              <a:rPr lang="en-US" sz="1700"/>
              <a:t>Apache Airflow hosted on Oracle Cloud compute instance - to orchestrate the model re-training and fine-tuning pipeline </a:t>
            </a:r>
          </a:p>
          <a:p>
            <a:r>
              <a:rPr lang="en-US" sz="1700" b="1">
                <a:latin typeface="Arial"/>
                <a:cs typeface="Arial"/>
              </a:rPr>
              <a:t>Model Management </a:t>
            </a:r>
            <a:r>
              <a:rPr lang="en-US" sz="1700">
                <a:latin typeface="Arial"/>
                <a:cs typeface="Arial"/>
              </a:rPr>
              <a:t>- Fine-tuned models will be stored and versioned on the Hugging Face Model Hub </a:t>
            </a:r>
          </a:p>
          <a:p>
            <a:r>
              <a:rPr lang="en-US" sz="1700" b="1" err="1">
                <a:latin typeface="Arial"/>
                <a:cs typeface="Arial"/>
              </a:rPr>
              <a:t>MLFlow</a:t>
            </a:r>
            <a:r>
              <a:rPr lang="en-US" sz="1700" b="1">
                <a:latin typeface="Arial"/>
                <a:cs typeface="Arial"/>
              </a:rPr>
              <a:t> - </a:t>
            </a:r>
            <a:r>
              <a:rPr lang="en-US" sz="1700">
                <a:latin typeface="Arial"/>
                <a:cs typeface="Arial"/>
              </a:rPr>
              <a:t>hosted on AWS EC2 will be used for model registry, experiment tracking and comparison.</a:t>
            </a:r>
            <a:r>
              <a:rPr lang="en-US" sz="1700"/>
              <a:t> </a:t>
            </a:r>
          </a:p>
          <a:p>
            <a:r>
              <a:rPr lang="en-US" sz="1700" b="1">
                <a:latin typeface="Arial"/>
                <a:cs typeface="Arial"/>
              </a:rPr>
              <a:t>Fine-Tuning – </a:t>
            </a:r>
            <a:r>
              <a:rPr lang="en-US" sz="1700">
                <a:latin typeface="Arial"/>
                <a:cs typeface="Arial"/>
              </a:rPr>
              <a:t>Kaggle and Google </a:t>
            </a:r>
            <a:r>
              <a:rPr lang="en-US" sz="1700" err="1">
                <a:latin typeface="Arial"/>
                <a:cs typeface="Arial"/>
              </a:rPr>
              <a:t>Colab</a:t>
            </a:r>
            <a:r>
              <a:rPr lang="en-US" sz="1700">
                <a:latin typeface="Arial"/>
                <a:cs typeface="Arial"/>
              </a:rPr>
              <a:t> will be used for GPU access.</a:t>
            </a:r>
          </a:p>
        </p:txBody>
      </p:sp>
      <p:pic>
        <p:nvPicPr>
          <p:cNvPr id="3" name="Picture 2" descr="A screenshot of a computer&#10;&#10;AI-generated content may be incorrect.">
            <a:extLst>
              <a:ext uri="{FF2B5EF4-FFF2-40B4-BE49-F238E27FC236}">
                <a16:creationId xmlns:a16="http://schemas.microsoft.com/office/drawing/2014/main" id="{103C0200-0D2F-BB0C-E5E9-64EF048600AD}"/>
              </a:ext>
            </a:extLst>
          </p:cNvPr>
          <p:cNvPicPr>
            <a:picLocks noChangeAspect="1"/>
          </p:cNvPicPr>
          <p:nvPr/>
        </p:nvPicPr>
        <p:blipFill>
          <a:blip r:embed="rId2"/>
          <a:stretch>
            <a:fillRect/>
          </a:stretch>
        </p:blipFill>
        <p:spPr>
          <a:xfrm>
            <a:off x="7384922" y="1328131"/>
            <a:ext cx="4605300" cy="5011134"/>
          </a:xfrm>
          <a:prstGeom prst="rect">
            <a:avLst/>
          </a:prstGeom>
        </p:spPr>
      </p:pic>
    </p:spTree>
    <p:extLst>
      <p:ext uri="{BB962C8B-B14F-4D97-AF65-F5344CB8AC3E}">
        <p14:creationId xmlns:p14="http://schemas.microsoft.com/office/powerpoint/2010/main" val="3439470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C64309-2B8B-B0D9-251E-2D37C6FDE05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1391A2-4268-6573-F8AA-E5992C8DF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9FA4FA-1CAF-6308-3C68-F069D42BB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3FB462-2A0D-6794-033B-95B18516A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53A480-1A0C-262F-D32A-A9F00221A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DC8D37-65E2-3BDC-64CE-8FD3719F4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6BF38-1991-CB8E-F661-711FCB7062CB}"/>
              </a:ext>
            </a:extLst>
          </p:cNvPr>
          <p:cNvSpPr>
            <a:spLocks noGrp="1"/>
          </p:cNvSpPr>
          <p:nvPr>
            <p:ph type="title"/>
          </p:nvPr>
        </p:nvSpPr>
        <p:spPr>
          <a:xfrm>
            <a:off x="490755" y="294538"/>
            <a:ext cx="10776795" cy="1033669"/>
          </a:xfrm>
        </p:spPr>
        <p:txBody>
          <a:bodyPr>
            <a:normAutofit/>
          </a:bodyPr>
          <a:lstStyle/>
          <a:p>
            <a:r>
              <a:rPr lang="en-US" sz="4000">
                <a:solidFill>
                  <a:srgbClr val="FFFFFF"/>
                </a:solidFill>
              </a:rPr>
              <a:t>System Architecture &amp; Infrastructure</a:t>
            </a:r>
          </a:p>
        </p:txBody>
      </p:sp>
      <p:sp>
        <p:nvSpPr>
          <p:cNvPr id="5" name="TextBox 4">
            <a:extLst>
              <a:ext uri="{FF2B5EF4-FFF2-40B4-BE49-F238E27FC236}">
                <a16:creationId xmlns:a16="http://schemas.microsoft.com/office/drawing/2014/main" id="{CCD2C605-0F98-0DF3-BF00-51FB8191EE0B}"/>
              </a:ext>
            </a:extLst>
          </p:cNvPr>
          <p:cNvSpPr txBox="1"/>
          <p:nvPr/>
        </p:nvSpPr>
        <p:spPr>
          <a:xfrm>
            <a:off x="5375943" y="5723916"/>
            <a:ext cx="6096000" cy="369332"/>
          </a:xfrm>
          <a:prstGeom prst="rect">
            <a:avLst/>
          </a:prstGeom>
          <a:noFill/>
        </p:spPr>
        <p:txBody>
          <a:bodyPr wrap="square">
            <a:spAutoFit/>
          </a:bodyPr>
          <a:lstStyle/>
          <a:p>
            <a:r>
              <a:rPr lang="en-US">
                <a:hlinkClick r:id="rId2"/>
              </a:rPr>
              <a:t>https://huggingface.co/spaces/Eshita-ds/cot-llm-298</a:t>
            </a:r>
            <a:r>
              <a:rPr lang="en-US"/>
              <a:t> </a:t>
            </a:r>
          </a:p>
        </p:txBody>
      </p:sp>
      <p:sp>
        <p:nvSpPr>
          <p:cNvPr id="4" name="Content Placeholder 7">
            <a:extLst>
              <a:ext uri="{FF2B5EF4-FFF2-40B4-BE49-F238E27FC236}">
                <a16:creationId xmlns:a16="http://schemas.microsoft.com/office/drawing/2014/main" id="{FF75FCE2-1945-F84A-E873-53B771B6FD00}"/>
              </a:ext>
            </a:extLst>
          </p:cNvPr>
          <p:cNvSpPr>
            <a:spLocks noGrp="1"/>
          </p:cNvSpPr>
          <p:nvPr>
            <p:ph idx="1"/>
          </p:nvPr>
        </p:nvSpPr>
        <p:spPr>
          <a:xfrm>
            <a:off x="490755" y="2064450"/>
            <a:ext cx="4336338" cy="3844132"/>
          </a:xfrm>
        </p:spPr>
        <p:txBody>
          <a:bodyPr anchor="ctr">
            <a:normAutofit/>
          </a:bodyPr>
          <a:lstStyle/>
          <a:p>
            <a:r>
              <a:rPr lang="en-US" sz="1400" err="1"/>
              <a:t>Gradio</a:t>
            </a:r>
            <a:r>
              <a:rPr lang="en-US" sz="1400"/>
              <a:t> based Chatbot Application hosted on Hugging Face spaces with </a:t>
            </a:r>
            <a:r>
              <a:rPr lang="en-US" sz="1400" err="1"/>
              <a:t>ZeroGPU</a:t>
            </a:r>
            <a:r>
              <a:rPr lang="en-US" sz="1400"/>
              <a:t> access for inference.</a:t>
            </a:r>
          </a:p>
          <a:p>
            <a:r>
              <a:rPr lang="en-US" sz="1400"/>
              <a:t>Users - Login, Interact and Save chat history</a:t>
            </a:r>
          </a:p>
          <a:p>
            <a:r>
              <a:rPr lang="en-US" sz="1400"/>
              <a:t>Access control through user authentication with Amazon RDS</a:t>
            </a:r>
          </a:p>
          <a:p>
            <a:r>
              <a:rPr lang="en-US" sz="1400"/>
              <a:t>Review the history of past conversations stored in DB</a:t>
            </a:r>
          </a:p>
          <a:p>
            <a:r>
              <a:rPr lang="en-US" sz="1400"/>
              <a:t>Fetch registered model from Hugging Face model hub and relevant context from RAG DB</a:t>
            </a:r>
          </a:p>
          <a:p>
            <a:r>
              <a:rPr lang="en-US" sz="1400"/>
              <a:t>Final Prompt will be fed to a pre-trained and fine-tuned LLM using Hugging Face Transformers pipeline</a:t>
            </a:r>
          </a:p>
          <a:p>
            <a:r>
              <a:rPr lang="en-US" sz="1400"/>
              <a:t>Responses will be presented on the user interface and stored in DB for further fine tuning.</a:t>
            </a:r>
          </a:p>
        </p:txBody>
      </p:sp>
      <p:pic>
        <p:nvPicPr>
          <p:cNvPr id="7" name="Content Placeholder 3">
            <a:extLst>
              <a:ext uri="{FF2B5EF4-FFF2-40B4-BE49-F238E27FC236}">
                <a16:creationId xmlns:a16="http://schemas.microsoft.com/office/drawing/2014/main" id="{9A5BEB8D-6AE9-8771-B430-B558B8D80A64}"/>
              </a:ext>
            </a:extLst>
          </p:cNvPr>
          <p:cNvPicPr>
            <a:picLocks noChangeAspect="1"/>
          </p:cNvPicPr>
          <p:nvPr/>
        </p:nvPicPr>
        <p:blipFill>
          <a:blip r:embed="rId3"/>
          <a:stretch>
            <a:fillRect/>
          </a:stretch>
        </p:blipFill>
        <p:spPr>
          <a:xfrm>
            <a:off x="5362463" y="2246533"/>
            <a:ext cx="6106885" cy="3039534"/>
          </a:xfrm>
          <a:prstGeom prst="rect">
            <a:avLst/>
          </a:prstGeom>
        </p:spPr>
      </p:pic>
    </p:spTree>
    <p:extLst>
      <p:ext uri="{BB962C8B-B14F-4D97-AF65-F5344CB8AC3E}">
        <p14:creationId xmlns:p14="http://schemas.microsoft.com/office/powerpoint/2010/main" val="75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373616-CA08-D987-C2AC-01F68A8B511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4B6A016-58D3-D820-19E2-2ACD44FE6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EA69A9-FC60-27D7-222A-9A3ED853E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3D61A43-FB01-C6AE-EED6-1D9ABA15E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2EE2DB-7398-26E2-B0E8-B1D06ABF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122CFD4-63F8-DE1F-EA6F-FBC035543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9E45AD-4F3D-262C-E2F8-4516CA9E5AFD}"/>
              </a:ext>
            </a:extLst>
          </p:cNvPr>
          <p:cNvSpPr>
            <a:spLocks noGrp="1"/>
          </p:cNvSpPr>
          <p:nvPr>
            <p:ph type="title"/>
          </p:nvPr>
        </p:nvSpPr>
        <p:spPr>
          <a:xfrm>
            <a:off x="490755" y="294538"/>
            <a:ext cx="10776795" cy="1033669"/>
          </a:xfrm>
        </p:spPr>
        <p:txBody>
          <a:bodyPr>
            <a:normAutofit/>
          </a:bodyPr>
          <a:lstStyle/>
          <a:p>
            <a:r>
              <a:rPr lang="en-US" sz="4000" err="1">
                <a:solidFill>
                  <a:srgbClr val="FFFFFF"/>
                </a:solidFill>
              </a:rPr>
              <a:t>LLMOps</a:t>
            </a:r>
            <a:r>
              <a:rPr lang="en-US" sz="4000">
                <a:solidFill>
                  <a:srgbClr val="FFFFFF"/>
                </a:solidFill>
              </a:rPr>
              <a:t> Pipeline</a:t>
            </a:r>
          </a:p>
        </p:txBody>
      </p:sp>
      <p:sp>
        <p:nvSpPr>
          <p:cNvPr id="11" name="Content Placeholder 7">
            <a:extLst>
              <a:ext uri="{FF2B5EF4-FFF2-40B4-BE49-F238E27FC236}">
                <a16:creationId xmlns:a16="http://schemas.microsoft.com/office/drawing/2014/main" id="{3C78B9F5-EB36-A567-243D-4CDC86F9DB4D}"/>
              </a:ext>
            </a:extLst>
          </p:cNvPr>
          <p:cNvSpPr txBox="1">
            <a:spLocks/>
          </p:cNvSpPr>
          <p:nvPr/>
        </p:nvSpPr>
        <p:spPr>
          <a:xfrm>
            <a:off x="516084" y="1884418"/>
            <a:ext cx="6493915" cy="426981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Retraining baseline LLM models with new dataset generated using user interaction history.</a:t>
            </a:r>
          </a:p>
          <a:p>
            <a:r>
              <a:rPr lang="en-US" sz="1800"/>
              <a:t>Similar cleaning steps and pre-processing steps will be performed</a:t>
            </a:r>
          </a:p>
          <a:p>
            <a:r>
              <a:rPr lang="en-US" sz="1800"/>
              <a:t>Cleaned data will be pushed to S3 bucket</a:t>
            </a:r>
          </a:p>
          <a:p>
            <a:r>
              <a:rPr lang="en-US" sz="1800"/>
              <a:t>Data will be retrieved from S3, tokenized and fed to training pipeline</a:t>
            </a:r>
          </a:p>
          <a:p>
            <a:r>
              <a:rPr lang="en-US" sz="1800"/>
              <a:t>Model metrics logged into monitoring platform (</a:t>
            </a:r>
            <a:r>
              <a:rPr lang="en-US" sz="1800" err="1"/>
              <a:t>MLFlow</a:t>
            </a:r>
            <a:r>
              <a:rPr lang="en-US" sz="1800"/>
              <a:t>) to compare with the baseline model.</a:t>
            </a:r>
          </a:p>
          <a:p>
            <a:r>
              <a:rPr lang="en-US" sz="1800"/>
              <a:t>If improvement is seen, baseline model will be updated with new versioned model on hugging face model hub</a:t>
            </a:r>
          </a:p>
          <a:p>
            <a:r>
              <a:rPr lang="en-US" sz="1800"/>
              <a:t>The entire pipeline will be executed on pre-defined schedules for continuous re-training. </a:t>
            </a:r>
          </a:p>
        </p:txBody>
      </p:sp>
      <p:pic>
        <p:nvPicPr>
          <p:cNvPr id="15" name="Content Placeholder 3" descr="A diagram of a process flow&#10;&#10;AI-generated content may be incorrect.">
            <a:extLst>
              <a:ext uri="{FF2B5EF4-FFF2-40B4-BE49-F238E27FC236}">
                <a16:creationId xmlns:a16="http://schemas.microsoft.com/office/drawing/2014/main" id="{5C6DCCC4-2D71-F8CF-C8B9-68CECB1B711A}"/>
              </a:ext>
            </a:extLst>
          </p:cNvPr>
          <p:cNvPicPr>
            <a:picLocks noChangeAspect="1"/>
          </p:cNvPicPr>
          <p:nvPr/>
        </p:nvPicPr>
        <p:blipFill>
          <a:blip r:embed="rId2"/>
          <a:srcRect t="1098" r="-2" b="-2"/>
          <a:stretch/>
        </p:blipFill>
        <p:spPr>
          <a:xfrm>
            <a:off x="7389203" y="474580"/>
            <a:ext cx="4306231" cy="5915212"/>
          </a:xfrm>
          <a:prstGeom prst="rect">
            <a:avLst/>
          </a:prstGeom>
        </p:spPr>
      </p:pic>
    </p:spTree>
    <p:extLst>
      <p:ext uri="{BB962C8B-B14F-4D97-AF65-F5344CB8AC3E}">
        <p14:creationId xmlns:p14="http://schemas.microsoft.com/office/powerpoint/2010/main" val="1136595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432C91-BE14-D956-94A2-B70DC303505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ED05DD-6708-8F82-4163-0FEC9316B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FEA91A-86EB-5229-18E8-55C562976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C3535E-737B-C42D-C784-00BF05408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ED85CB-CAD3-2BA5-229D-6C7CE99EF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3D0BF2-CE60-630B-7F09-82F92B065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12B16-FAD0-D7F7-7421-59AB2701EC73}"/>
              </a:ext>
            </a:extLst>
          </p:cNvPr>
          <p:cNvSpPr>
            <a:spLocks noGrp="1"/>
          </p:cNvSpPr>
          <p:nvPr>
            <p:ph type="title"/>
          </p:nvPr>
        </p:nvSpPr>
        <p:spPr>
          <a:xfrm>
            <a:off x="490755" y="294538"/>
            <a:ext cx="10776795" cy="1033669"/>
          </a:xfrm>
        </p:spPr>
        <p:txBody>
          <a:bodyPr>
            <a:normAutofit/>
          </a:bodyPr>
          <a:lstStyle/>
          <a:p>
            <a:r>
              <a:rPr lang="en-US" sz="4000">
                <a:solidFill>
                  <a:srgbClr val="FFFFFF"/>
                </a:solidFill>
              </a:rPr>
              <a:t>Airflow DAG</a:t>
            </a:r>
          </a:p>
        </p:txBody>
      </p:sp>
      <p:pic>
        <p:nvPicPr>
          <p:cNvPr id="3" name="Picture 2">
            <a:extLst>
              <a:ext uri="{FF2B5EF4-FFF2-40B4-BE49-F238E27FC236}">
                <a16:creationId xmlns:a16="http://schemas.microsoft.com/office/drawing/2014/main" id="{D8A4C19F-82FE-BC81-C322-E0CC52590324}"/>
              </a:ext>
            </a:extLst>
          </p:cNvPr>
          <p:cNvPicPr>
            <a:picLocks noChangeAspect="1"/>
          </p:cNvPicPr>
          <p:nvPr/>
        </p:nvPicPr>
        <p:blipFill>
          <a:blip r:embed="rId2"/>
          <a:stretch>
            <a:fillRect/>
          </a:stretch>
        </p:blipFill>
        <p:spPr>
          <a:xfrm>
            <a:off x="593272" y="1622745"/>
            <a:ext cx="11005456" cy="4989139"/>
          </a:xfrm>
          <a:prstGeom prst="rect">
            <a:avLst/>
          </a:prstGeom>
        </p:spPr>
      </p:pic>
    </p:spTree>
    <p:extLst>
      <p:ext uri="{BB962C8B-B14F-4D97-AF65-F5344CB8AC3E}">
        <p14:creationId xmlns:p14="http://schemas.microsoft.com/office/powerpoint/2010/main" val="1999825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8E6EB8-DA8F-30D5-73DD-365A257DC944}"/>
              </a:ext>
            </a:extLst>
          </p:cNvPr>
          <p:cNvSpPr>
            <a:spLocks noGrp="1"/>
          </p:cNvSpPr>
          <p:nvPr>
            <p:ph type="title"/>
          </p:nvPr>
        </p:nvSpPr>
        <p:spPr>
          <a:xfrm>
            <a:off x="490755" y="294538"/>
            <a:ext cx="10776795" cy="1033669"/>
          </a:xfrm>
        </p:spPr>
        <p:txBody>
          <a:bodyPr>
            <a:normAutofit/>
          </a:bodyPr>
          <a:lstStyle/>
          <a:p>
            <a:r>
              <a:rPr lang="en-US" sz="4000">
                <a:solidFill>
                  <a:srgbClr val="FFFFFF"/>
                </a:solidFill>
              </a:rPr>
              <a:t>Web UI – Login / Registration Page</a:t>
            </a:r>
          </a:p>
        </p:txBody>
      </p:sp>
      <p:sp>
        <p:nvSpPr>
          <p:cNvPr id="5" name="TextBox 4">
            <a:extLst>
              <a:ext uri="{FF2B5EF4-FFF2-40B4-BE49-F238E27FC236}">
                <a16:creationId xmlns:a16="http://schemas.microsoft.com/office/drawing/2014/main" id="{3630DDBF-18E3-F3EC-4728-56C8DEFD5C40}"/>
              </a:ext>
            </a:extLst>
          </p:cNvPr>
          <p:cNvSpPr txBox="1"/>
          <p:nvPr/>
        </p:nvSpPr>
        <p:spPr>
          <a:xfrm>
            <a:off x="3047998" y="5528173"/>
            <a:ext cx="6096000" cy="369332"/>
          </a:xfrm>
          <a:prstGeom prst="rect">
            <a:avLst/>
          </a:prstGeom>
          <a:noFill/>
        </p:spPr>
        <p:txBody>
          <a:bodyPr wrap="square">
            <a:spAutoFit/>
          </a:bodyPr>
          <a:lstStyle/>
          <a:p>
            <a:r>
              <a:rPr lang="en-US">
                <a:hlinkClick r:id="rId2"/>
              </a:rPr>
              <a:t>https://huggingface.co/spaces/Eshita-ds/cot-llm-298</a:t>
            </a:r>
            <a:r>
              <a:rPr lang="en-US"/>
              <a:t> </a:t>
            </a:r>
          </a:p>
        </p:txBody>
      </p:sp>
      <p:pic>
        <p:nvPicPr>
          <p:cNvPr id="9" name="Picture 8">
            <a:extLst>
              <a:ext uri="{FF2B5EF4-FFF2-40B4-BE49-F238E27FC236}">
                <a16:creationId xmlns:a16="http://schemas.microsoft.com/office/drawing/2014/main" id="{CE92A069-B909-2E28-4847-65E8A0827D1A}"/>
              </a:ext>
            </a:extLst>
          </p:cNvPr>
          <p:cNvPicPr>
            <a:picLocks noChangeAspect="1"/>
          </p:cNvPicPr>
          <p:nvPr/>
        </p:nvPicPr>
        <p:blipFill>
          <a:blip r:embed="rId3"/>
          <a:stretch>
            <a:fillRect/>
          </a:stretch>
        </p:blipFill>
        <p:spPr>
          <a:xfrm>
            <a:off x="459350" y="2668596"/>
            <a:ext cx="5425528" cy="2034034"/>
          </a:xfrm>
          <a:prstGeom prst="rect">
            <a:avLst/>
          </a:prstGeom>
        </p:spPr>
      </p:pic>
      <p:pic>
        <p:nvPicPr>
          <p:cNvPr id="11" name="Picture 10">
            <a:extLst>
              <a:ext uri="{FF2B5EF4-FFF2-40B4-BE49-F238E27FC236}">
                <a16:creationId xmlns:a16="http://schemas.microsoft.com/office/drawing/2014/main" id="{9801D3D5-4FE4-09DA-F499-FB7455CC7EF4}"/>
              </a:ext>
            </a:extLst>
          </p:cNvPr>
          <p:cNvPicPr>
            <a:picLocks noChangeAspect="1"/>
          </p:cNvPicPr>
          <p:nvPr/>
        </p:nvPicPr>
        <p:blipFill>
          <a:blip r:embed="rId4"/>
          <a:stretch>
            <a:fillRect/>
          </a:stretch>
        </p:blipFill>
        <p:spPr>
          <a:xfrm>
            <a:off x="5884878" y="1891969"/>
            <a:ext cx="6096000" cy="3268869"/>
          </a:xfrm>
          <a:prstGeom prst="rect">
            <a:avLst/>
          </a:prstGeom>
        </p:spPr>
      </p:pic>
    </p:spTree>
    <p:extLst>
      <p:ext uri="{BB962C8B-B14F-4D97-AF65-F5344CB8AC3E}">
        <p14:creationId xmlns:p14="http://schemas.microsoft.com/office/powerpoint/2010/main" val="1895111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738BCB-36B1-B364-6164-6246295A2A2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CBD6F5E-C5C4-972F-510F-1CE805D7D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4068D5-F534-0E78-B716-98DBE277C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AC59EB-685D-2849-9362-A71729C0B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FEC8E0-703C-ED7C-F9E2-F249333A5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9AE9F4-1CE6-D26D-36BF-D9DF8315D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F5FD3-CFFB-5B35-7B28-98DDB66A995E}"/>
              </a:ext>
            </a:extLst>
          </p:cNvPr>
          <p:cNvSpPr>
            <a:spLocks noGrp="1"/>
          </p:cNvSpPr>
          <p:nvPr>
            <p:ph type="title"/>
          </p:nvPr>
        </p:nvSpPr>
        <p:spPr>
          <a:xfrm>
            <a:off x="490755" y="294538"/>
            <a:ext cx="10776795" cy="1033669"/>
          </a:xfrm>
        </p:spPr>
        <p:txBody>
          <a:bodyPr>
            <a:normAutofit/>
          </a:bodyPr>
          <a:lstStyle/>
          <a:p>
            <a:r>
              <a:rPr lang="en-US" sz="4000">
                <a:solidFill>
                  <a:srgbClr val="FFFFFF"/>
                </a:solidFill>
              </a:rPr>
              <a:t>Web UI – Landing Page</a:t>
            </a:r>
          </a:p>
        </p:txBody>
      </p:sp>
      <p:pic>
        <p:nvPicPr>
          <p:cNvPr id="3" name="Picture 2">
            <a:extLst>
              <a:ext uri="{FF2B5EF4-FFF2-40B4-BE49-F238E27FC236}">
                <a16:creationId xmlns:a16="http://schemas.microsoft.com/office/drawing/2014/main" id="{E2359987-84D4-EB80-8C45-66353E216F31}"/>
              </a:ext>
            </a:extLst>
          </p:cNvPr>
          <p:cNvPicPr>
            <a:picLocks noChangeAspect="1"/>
          </p:cNvPicPr>
          <p:nvPr/>
        </p:nvPicPr>
        <p:blipFill>
          <a:blip r:embed="rId2"/>
          <a:stretch>
            <a:fillRect/>
          </a:stretch>
        </p:blipFill>
        <p:spPr>
          <a:xfrm>
            <a:off x="2051237" y="1709831"/>
            <a:ext cx="7645211" cy="4940717"/>
          </a:xfrm>
          <a:prstGeom prst="rect">
            <a:avLst/>
          </a:prstGeom>
        </p:spPr>
      </p:pic>
    </p:spTree>
    <p:extLst>
      <p:ext uri="{BB962C8B-B14F-4D97-AF65-F5344CB8AC3E}">
        <p14:creationId xmlns:p14="http://schemas.microsoft.com/office/powerpoint/2010/main" val="695338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B6D90C-E380-A733-21B4-DB2C4A63E040}"/>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0C4ABC8-367A-7D9D-E93B-5E86199F3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906AE2-08D0-501D-2E30-DD46E32F7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65D153D-920A-50E9-AE37-82120B140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DED9294-12AA-898E-6EF4-3CE0C4915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097B5DE-E9CE-DDC8-852A-8737FC38B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70183A-A65A-DF8F-FB02-E0E9781C1366}"/>
              </a:ext>
            </a:extLst>
          </p:cNvPr>
          <p:cNvSpPr>
            <a:spLocks noGrp="1"/>
          </p:cNvSpPr>
          <p:nvPr>
            <p:ph type="title"/>
          </p:nvPr>
        </p:nvSpPr>
        <p:spPr>
          <a:xfrm>
            <a:off x="459804" y="281512"/>
            <a:ext cx="11289694" cy="1033669"/>
          </a:xfrm>
        </p:spPr>
        <p:txBody>
          <a:bodyPr>
            <a:normAutofit/>
          </a:bodyPr>
          <a:lstStyle/>
          <a:p>
            <a:r>
              <a:rPr lang="en-US" b="1">
                <a:solidFill>
                  <a:srgbClr val="FFFFFF"/>
                </a:solidFill>
              </a:rPr>
              <a:t>Project Objectives and Needs </a:t>
            </a:r>
            <a:endParaRPr lang="en-US" b="1"/>
          </a:p>
        </p:txBody>
      </p:sp>
      <p:sp>
        <p:nvSpPr>
          <p:cNvPr id="3" name="Content Placeholder 9">
            <a:extLst>
              <a:ext uri="{FF2B5EF4-FFF2-40B4-BE49-F238E27FC236}">
                <a16:creationId xmlns:a16="http://schemas.microsoft.com/office/drawing/2014/main" id="{1A54F63A-87E7-F32F-67AB-50B70007858B}"/>
              </a:ext>
            </a:extLst>
          </p:cNvPr>
          <p:cNvSpPr>
            <a:spLocks noGrp="1"/>
          </p:cNvSpPr>
          <p:nvPr/>
        </p:nvSpPr>
        <p:spPr>
          <a:xfrm>
            <a:off x="436741" y="2815095"/>
            <a:ext cx="11177042" cy="3443562"/>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rgbClr val="0E0E0E"/>
                </a:solidFill>
                <a:effectLst/>
              </a:rPr>
              <a:t>Capabilities:</a:t>
            </a:r>
            <a:r>
              <a:rPr lang="en-US" sz="1800" b="1">
                <a:solidFill>
                  <a:srgbClr val="0E0E0E"/>
                </a:solidFill>
              </a:rPr>
              <a:t> </a:t>
            </a:r>
            <a:r>
              <a:rPr lang="en-US" sz="1800">
                <a:solidFill>
                  <a:srgbClr val="0E0E0E"/>
                </a:solidFill>
                <a:effectLst/>
              </a:rPr>
              <a:t>NLP, problem-solving, reasoning, explainable answers, and continuous learning</a:t>
            </a:r>
          </a:p>
          <a:p>
            <a:r>
              <a:rPr lang="en-US" sz="1800" b="1">
                <a:solidFill>
                  <a:srgbClr val="0E0E0E"/>
                </a:solidFill>
                <a:effectLst/>
              </a:rPr>
              <a:t>Data Pipeline: </a:t>
            </a:r>
            <a:r>
              <a:rPr lang="en-US" sz="1800">
                <a:solidFill>
                  <a:srgbClr val="0E0E0E"/>
                </a:solidFill>
                <a:effectLst/>
              </a:rPr>
              <a:t>Apache Airflow, AWS, </a:t>
            </a:r>
            <a:r>
              <a:rPr lang="en-US" sz="1800">
                <a:solidFill>
                  <a:srgbClr val="0E0E0E"/>
                </a:solidFill>
              </a:rPr>
              <a:t>Hugging face Model hub, </a:t>
            </a:r>
            <a:r>
              <a:rPr lang="en-US" sz="1800" err="1">
                <a:solidFill>
                  <a:srgbClr val="0E0E0E"/>
                </a:solidFill>
              </a:rPr>
              <a:t>Gradio</a:t>
            </a:r>
            <a:r>
              <a:rPr lang="en-US" sz="1800">
                <a:solidFill>
                  <a:srgbClr val="0E0E0E"/>
                </a:solidFill>
              </a:rPr>
              <a:t> Interface</a:t>
            </a:r>
            <a:endParaRPr lang="en-US" sz="1800">
              <a:solidFill>
                <a:srgbClr val="0E0E0E"/>
              </a:solidFill>
              <a:effectLst/>
            </a:endParaRPr>
          </a:p>
          <a:p>
            <a:r>
              <a:rPr lang="en-US" sz="1800" b="1">
                <a:solidFill>
                  <a:srgbClr val="0E0E0E"/>
                </a:solidFill>
                <a:effectLst/>
              </a:rPr>
              <a:t>Datasets: </a:t>
            </a:r>
            <a:r>
              <a:rPr lang="en-US" sz="1800">
                <a:solidFill>
                  <a:srgbClr val="0E0E0E"/>
                </a:solidFill>
                <a:effectLst/>
              </a:rPr>
              <a:t>Pre-annotated data for Mathematics, Logical Reasoning</a:t>
            </a:r>
            <a:r>
              <a:rPr lang="en-US" sz="1800">
                <a:solidFill>
                  <a:srgbClr val="0E0E0E"/>
                </a:solidFill>
              </a:rPr>
              <a:t>.</a:t>
            </a:r>
            <a:endParaRPr lang="en-US" sz="1800">
              <a:solidFill>
                <a:srgbClr val="0E0E0E"/>
              </a:solidFill>
              <a:effectLst/>
            </a:endParaRPr>
          </a:p>
          <a:p>
            <a:r>
              <a:rPr lang="en-US" sz="1800" b="1">
                <a:solidFill>
                  <a:srgbClr val="0E0E0E"/>
                </a:solidFill>
                <a:effectLst/>
              </a:rPr>
              <a:t>Training Techniques: </a:t>
            </a:r>
            <a:r>
              <a:rPr lang="en-US" sz="1800" err="1">
                <a:solidFill>
                  <a:srgbClr val="000000"/>
                </a:solidFill>
                <a:effectLst/>
              </a:rPr>
              <a:t>CoT</a:t>
            </a:r>
            <a:r>
              <a:rPr lang="en-US" sz="1800">
                <a:solidFill>
                  <a:srgbClr val="000000"/>
                </a:solidFill>
                <a:effectLst/>
              </a:rPr>
              <a:t> </a:t>
            </a:r>
            <a:r>
              <a:rPr lang="en-US" sz="1800">
                <a:solidFill>
                  <a:srgbClr val="000000"/>
                </a:solidFill>
              </a:rPr>
              <a:t>techniques with combinations of Self-Consistency Training (</a:t>
            </a:r>
            <a:r>
              <a:rPr lang="en-US" sz="1800">
                <a:solidFill>
                  <a:srgbClr val="000000"/>
                </a:solidFill>
                <a:effectLst/>
              </a:rPr>
              <a:t>SCT</a:t>
            </a:r>
            <a:r>
              <a:rPr lang="en-US" sz="1800">
                <a:solidFill>
                  <a:srgbClr val="000000"/>
                </a:solidFill>
              </a:rPr>
              <a:t>), Chain of Draft</a:t>
            </a:r>
            <a:r>
              <a:rPr lang="en-US" sz="1800">
                <a:solidFill>
                  <a:srgbClr val="000000"/>
                </a:solidFill>
                <a:effectLst/>
              </a:rPr>
              <a:t>,</a:t>
            </a:r>
            <a:r>
              <a:rPr lang="en-US" sz="1800">
                <a:solidFill>
                  <a:srgbClr val="000000"/>
                </a:solidFill>
              </a:rPr>
              <a:t> GRPO, DPO and Tree of thought</a:t>
            </a:r>
            <a:endParaRPr lang="en-US" sz="1800">
              <a:solidFill>
                <a:srgbClr val="000000"/>
              </a:solidFill>
              <a:effectLst/>
            </a:endParaRPr>
          </a:p>
          <a:p>
            <a:r>
              <a:rPr lang="en-US" sz="1800" b="1">
                <a:solidFill>
                  <a:srgbClr val="0E0E0E"/>
                </a:solidFill>
                <a:effectLst/>
              </a:rPr>
              <a:t>Evaluation Metrics: </a:t>
            </a:r>
            <a:r>
              <a:rPr lang="en-US" sz="1800">
                <a:solidFill>
                  <a:srgbClr val="0E0E0E"/>
                </a:solidFill>
                <a:effectLst/>
                <a:ea typeface="+mn-lt"/>
                <a:cs typeface="+mn-lt"/>
              </a:rPr>
              <a:t>BLEU </a:t>
            </a:r>
            <a:r>
              <a:rPr lang="en-US" sz="1800">
                <a:solidFill>
                  <a:srgbClr val="0E0E0E"/>
                </a:solidFill>
                <a:ea typeface="+mn-lt"/>
                <a:cs typeface="+mn-lt"/>
              </a:rPr>
              <a:t>score, ROGUE score, </a:t>
            </a:r>
            <a:r>
              <a:rPr lang="en-US" sz="1800" err="1">
                <a:solidFill>
                  <a:srgbClr val="0E0E0E"/>
                </a:solidFill>
                <a:ea typeface="+mn-lt"/>
                <a:cs typeface="+mn-lt"/>
              </a:rPr>
              <a:t>Chrf</a:t>
            </a:r>
            <a:r>
              <a:rPr lang="en-US" sz="1800">
                <a:solidFill>
                  <a:srgbClr val="0E0E0E"/>
                </a:solidFill>
                <a:ea typeface="+mn-lt"/>
                <a:cs typeface="+mn-lt"/>
              </a:rPr>
              <a:t>, Correctness, GEval correctness, GEval logical coherence (LLM as a Judge)</a:t>
            </a:r>
            <a:endParaRPr lang="en-US" sz="1800">
              <a:solidFill>
                <a:srgbClr val="0E0E0E"/>
              </a:solidFill>
              <a:effectLst/>
              <a:ea typeface="+mn-lt"/>
              <a:cs typeface="+mn-lt"/>
            </a:endParaRPr>
          </a:p>
          <a:p>
            <a:r>
              <a:rPr lang="en-US" sz="1800" b="1">
                <a:solidFill>
                  <a:srgbClr val="0E0E0E"/>
                </a:solidFill>
                <a:effectLst/>
              </a:rPr>
              <a:t>Benchmarks</a:t>
            </a:r>
            <a:r>
              <a:rPr lang="en-US" sz="1800">
                <a:solidFill>
                  <a:srgbClr val="0E0E0E"/>
                </a:solidFill>
                <a:effectLst/>
              </a:rPr>
              <a:t>: </a:t>
            </a:r>
            <a:r>
              <a:rPr lang="en-US" sz="1800">
                <a:solidFill>
                  <a:srgbClr val="0E0E0E"/>
                </a:solidFill>
              </a:rPr>
              <a:t>MATH</a:t>
            </a:r>
            <a:r>
              <a:rPr lang="en-US" sz="1800">
                <a:solidFill>
                  <a:srgbClr val="0E0E0E"/>
                </a:solidFill>
                <a:effectLst/>
              </a:rPr>
              <a:t>, GSM8K</a:t>
            </a:r>
            <a:r>
              <a:rPr lang="en-US" sz="1800">
                <a:solidFill>
                  <a:srgbClr val="0E0E0E"/>
                </a:solidFill>
              </a:rPr>
              <a:t>, </a:t>
            </a:r>
            <a:r>
              <a:rPr lang="en-US" sz="1800">
                <a:solidFill>
                  <a:srgbClr val="0E0E0E"/>
                </a:solidFill>
                <a:ea typeface="+mn-lt"/>
                <a:cs typeface="+mn-lt"/>
              </a:rPr>
              <a:t>SVAMP</a:t>
            </a:r>
            <a:endParaRPr lang="en-US" sz="1800">
              <a:solidFill>
                <a:srgbClr val="0E0E0E"/>
              </a:solidFill>
              <a:effectLst/>
              <a:ea typeface="+mn-lt"/>
              <a:cs typeface="+mn-lt"/>
            </a:endParaRPr>
          </a:p>
        </p:txBody>
      </p:sp>
      <p:sp>
        <p:nvSpPr>
          <p:cNvPr id="6" name="TextBox 13">
            <a:extLst>
              <a:ext uri="{FF2B5EF4-FFF2-40B4-BE49-F238E27FC236}">
                <a16:creationId xmlns:a16="http://schemas.microsoft.com/office/drawing/2014/main" id="{69D8EFC5-6FE7-10F4-726F-16DD3C6BD6C9}"/>
              </a:ext>
            </a:extLst>
          </p:cNvPr>
          <p:cNvSpPr txBox="1"/>
          <p:nvPr/>
        </p:nvSpPr>
        <p:spPr>
          <a:xfrm>
            <a:off x="419047" y="1891766"/>
            <a:ext cx="11557647" cy="9233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a:t>Development </a:t>
            </a:r>
            <a:r>
              <a:rPr lang="en-US"/>
              <a:t>of an </a:t>
            </a:r>
            <a:r>
              <a:rPr lang="en-US" sz="1800"/>
              <a:t>Intelligent </a:t>
            </a:r>
            <a:r>
              <a:rPr lang="en-US"/>
              <a:t>Reasoning System</a:t>
            </a:r>
            <a:r>
              <a:rPr lang="en-US" sz="1800"/>
              <a:t> with an Intuitive UI that provides with step-by-step explanations for problems and is capable of logical reasoning.</a:t>
            </a:r>
          </a:p>
          <a:p>
            <a:endParaRPr lang="en-US"/>
          </a:p>
        </p:txBody>
      </p:sp>
    </p:spTree>
    <p:extLst>
      <p:ext uri="{BB962C8B-B14F-4D97-AF65-F5344CB8AC3E}">
        <p14:creationId xmlns:p14="http://schemas.microsoft.com/office/powerpoint/2010/main" val="180094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85FA76-6EEE-1645-CB22-C6DBC3408DC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BE14A1-4168-4AAC-77E6-48540A287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9A2C06-BD42-2EAB-AB71-93FE496EB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25A16C-DED6-085B-A21F-1E9E2B164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2911CC-093E-2D90-6A54-3B4A7D2B8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9F1812-B687-8ACC-CA12-A453A9440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AAD70-1208-232C-6785-BB39BDA0B584}"/>
              </a:ext>
            </a:extLst>
          </p:cNvPr>
          <p:cNvSpPr>
            <a:spLocks noGrp="1"/>
          </p:cNvSpPr>
          <p:nvPr>
            <p:ph type="title"/>
          </p:nvPr>
        </p:nvSpPr>
        <p:spPr>
          <a:xfrm>
            <a:off x="497746" y="294538"/>
            <a:ext cx="10769804" cy="1033669"/>
          </a:xfrm>
        </p:spPr>
        <p:txBody>
          <a:bodyPr>
            <a:normAutofit/>
          </a:bodyPr>
          <a:lstStyle/>
          <a:p>
            <a:r>
              <a:rPr lang="en-US" sz="4000">
                <a:solidFill>
                  <a:srgbClr val="FFFFFF"/>
                </a:solidFill>
              </a:rPr>
              <a:t>Web UI</a:t>
            </a:r>
          </a:p>
        </p:txBody>
      </p:sp>
      <p:pic>
        <p:nvPicPr>
          <p:cNvPr id="7" name="Content Placeholder 6" descr="A screenshot of a computer&#10;&#10;AI-generated content may be incorrect.">
            <a:extLst>
              <a:ext uri="{FF2B5EF4-FFF2-40B4-BE49-F238E27FC236}">
                <a16:creationId xmlns:a16="http://schemas.microsoft.com/office/drawing/2014/main" id="{F83DB5CC-94FC-C012-AFF7-E45F06080013}"/>
              </a:ext>
            </a:extLst>
          </p:cNvPr>
          <p:cNvPicPr>
            <a:picLocks noGrp="1" noChangeAspect="1"/>
          </p:cNvPicPr>
          <p:nvPr>
            <p:ph idx="1"/>
          </p:nvPr>
        </p:nvPicPr>
        <p:blipFill>
          <a:blip r:embed="rId2"/>
          <a:stretch>
            <a:fillRect/>
          </a:stretch>
        </p:blipFill>
        <p:spPr>
          <a:xfrm>
            <a:off x="1328058" y="1622744"/>
            <a:ext cx="9562713" cy="4940717"/>
          </a:xfrm>
        </p:spPr>
      </p:pic>
    </p:spTree>
    <p:extLst>
      <p:ext uri="{BB962C8B-B14F-4D97-AF65-F5344CB8AC3E}">
        <p14:creationId xmlns:p14="http://schemas.microsoft.com/office/powerpoint/2010/main" val="88651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071816-A8A7-5262-316E-ED7BE4DD8819}"/>
              </a:ext>
            </a:extLst>
          </p:cNvPr>
          <p:cNvSpPr>
            <a:spLocks noGrp="1"/>
          </p:cNvSpPr>
          <p:nvPr>
            <p:ph type="title"/>
          </p:nvPr>
        </p:nvSpPr>
        <p:spPr>
          <a:xfrm>
            <a:off x="1127208" y="857251"/>
            <a:ext cx="4747280" cy="3098061"/>
          </a:xfrm>
        </p:spPr>
        <p:txBody>
          <a:bodyPr vert="horz" lIns="91440" tIns="45720" rIns="91440" bIns="45720" rtlCol="0" anchor="b">
            <a:normAutofit/>
          </a:bodyPr>
          <a:lstStyle/>
          <a:p>
            <a:r>
              <a:rPr lang="en-US" sz="8000" b="1" kern="1200">
                <a:solidFill>
                  <a:srgbClr val="FFFFFF"/>
                </a:solidFill>
                <a:latin typeface="+mj-lt"/>
                <a:ea typeface="+mj-ea"/>
                <a:cs typeface="+mj-cs"/>
              </a:rPr>
              <a:t>Thank you</a:t>
            </a:r>
          </a:p>
        </p:txBody>
      </p:sp>
      <p:sp>
        <p:nvSpPr>
          <p:cNvPr id="82" name="Rectangle 8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Accept">
            <a:extLst>
              <a:ext uri="{FF2B5EF4-FFF2-40B4-BE49-F238E27FC236}">
                <a16:creationId xmlns:a16="http://schemas.microsoft.com/office/drawing/2014/main" id="{973CC40E-3220-8CF0-331E-88798355E1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1874" y="2108877"/>
            <a:ext cx="2654533" cy="2654533"/>
          </a:xfrm>
          <a:prstGeom prst="rect">
            <a:avLst/>
          </a:prstGeom>
        </p:spPr>
      </p:pic>
    </p:spTree>
    <p:extLst>
      <p:ext uri="{BB962C8B-B14F-4D97-AF65-F5344CB8AC3E}">
        <p14:creationId xmlns:p14="http://schemas.microsoft.com/office/powerpoint/2010/main" val="3866581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025C60-420C-9EE5-AF4D-BD6818BAB441}"/>
            </a:ext>
          </a:extLst>
        </p:cNvPr>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A50B5-05F0-D0D6-21BF-2580C5EBC11E}"/>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kern="1200">
                <a:solidFill>
                  <a:srgbClr val="FFFFFF"/>
                </a:solidFill>
                <a:latin typeface="+mj-lt"/>
                <a:ea typeface="+mj-ea"/>
                <a:cs typeface="+mj-cs"/>
              </a:rPr>
              <a:t>LITERATURE AND TECHNOLOGY SURVEY </a:t>
            </a:r>
          </a:p>
        </p:txBody>
      </p:sp>
      <p:sp>
        <p:nvSpPr>
          <p:cNvPr id="67" name="Rectangle 6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a:extLst>
              <a:ext uri="{FF2B5EF4-FFF2-40B4-BE49-F238E27FC236}">
                <a16:creationId xmlns:a16="http://schemas.microsoft.com/office/drawing/2014/main" id="{A7848A7D-0FDC-BA33-D19D-E4CBAC19C379}"/>
              </a:ext>
            </a:extLst>
          </p:cNvPr>
          <p:cNvSpPr>
            <a:spLocks noGrp="1"/>
          </p:cNvSpPr>
          <p:nvPr/>
        </p:nvSpPr>
        <p:spPr>
          <a:xfrm>
            <a:off x="458429" y="2011452"/>
            <a:ext cx="5523041" cy="4384454"/>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550"/>
          </a:p>
        </p:txBody>
      </p:sp>
    </p:spTree>
    <p:extLst>
      <p:ext uri="{BB962C8B-B14F-4D97-AF65-F5344CB8AC3E}">
        <p14:creationId xmlns:p14="http://schemas.microsoft.com/office/powerpoint/2010/main" val="2308442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B35FAF-924F-464B-F7BC-CE33FD75D0E6}"/>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2BCAB45-0CDE-3C9F-C945-4EF80F810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1B92161-1299-6B04-4548-B6D15162A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A77D068-785A-3725-A20B-B4B40E02F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0C7A07-E752-4CD0-F01E-62146FE8D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C888C6E-B020-531F-BB32-75B6EA600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B044B-E953-63C3-F06B-ED17FFC60282}"/>
              </a:ext>
            </a:extLst>
          </p:cNvPr>
          <p:cNvSpPr>
            <a:spLocks noGrp="1"/>
          </p:cNvSpPr>
          <p:nvPr>
            <p:ph type="title"/>
          </p:nvPr>
        </p:nvSpPr>
        <p:spPr>
          <a:xfrm>
            <a:off x="459804" y="281512"/>
            <a:ext cx="11289694" cy="1033669"/>
          </a:xfrm>
        </p:spPr>
        <p:txBody>
          <a:bodyPr>
            <a:normAutofit/>
          </a:bodyPr>
          <a:lstStyle/>
          <a:p>
            <a:r>
              <a:rPr lang="en-US" b="1">
                <a:solidFill>
                  <a:srgbClr val="FFFFFF"/>
                </a:solidFill>
              </a:rPr>
              <a:t>Survey </a:t>
            </a:r>
            <a:endParaRPr lang="en-US" b="1"/>
          </a:p>
        </p:txBody>
      </p:sp>
      <p:sp>
        <p:nvSpPr>
          <p:cNvPr id="4" name="TextBox 3">
            <a:extLst>
              <a:ext uri="{FF2B5EF4-FFF2-40B4-BE49-F238E27FC236}">
                <a16:creationId xmlns:a16="http://schemas.microsoft.com/office/drawing/2014/main" id="{80AB595B-53D9-8C1E-6E38-6AA790E3857C}"/>
              </a:ext>
            </a:extLst>
          </p:cNvPr>
          <p:cNvSpPr txBox="1"/>
          <p:nvPr/>
        </p:nvSpPr>
        <p:spPr>
          <a:xfrm>
            <a:off x="648750" y="1725338"/>
            <a:ext cx="11076262" cy="45089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Avenir Next LT Pro"/>
              </a:rPr>
              <a:t>Chain-of-Thought (</a:t>
            </a:r>
            <a:r>
              <a:rPr lang="en-US" sz="1600" b="1" err="1">
                <a:latin typeface="Avenir Next LT Pro"/>
              </a:rPr>
              <a:t>CoT</a:t>
            </a:r>
            <a:r>
              <a:rPr lang="en-US" sz="1600" b="1">
                <a:latin typeface="Avenir Next LT Pro"/>
              </a:rPr>
              <a:t>) Prompting:</a:t>
            </a:r>
          </a:p>
          <a:p>
            <a:pPr lvl="1">
              <a:spcBef>
                <a:spcPts val="600"/>
              </a:spcBef>
            </a:pPr>
            <a:r>
              <a:rPr lang="en-US" sz="1600">
                <a:latin typeface="Avenir Next LT Pro"/>
              </a:rPr>
              <a:t>Self-Consistency (Wang et al., 2023): Diverse reasoning paths for GSM8K, SVAMP with accuracy gains of up to 17.9%.</a:t>
            </a:r>
          </a:p>
          <a:p>
            <a:pPr lvl="1"/>
            <a:r>
              <a:rPr lang="en-US" sz="1600">
                <a:latin typeface="Avenir Next LT Pro"/>
              </a:rPr>
              <a:t>Symbolic </a:t>
            </a:r>
            <a:r>
              <a:rPr lang="en-US" sz="1600" err="1">
                <a:latin typeface="Avenir Next LT Pro"/>
              </a:rPr>
              <a:t>CoT</a:t>
            </a:r>
            <a:r>
              <a:rPr lang="en-US" sz="1600">
                <a:latin typeface="Avenir Next LT Pro"/>
              </a:rPr>
              <a:t> (Xu et al., 2023): Combines natural language and symbolic logic for tasks requiring first-order logic (FOL).</a:t>
            </a:r>
            <a:endParaRPr lang="en-US">
              <a:latin typeface="Aptos" panose="020B0004020202020204"/>
            </a:endParaRPr>
          </a:p>
          <a:p>
            <a:pPr lvl="1"/>
            <a:r>
              <a:rPr lang="en-US" sz="1600">
                <a:latin typeface="Avenir Next LT Pro"/>
              </a:rPr>
              <a:t>GAN-Augmented </a:t>
            </a:r>
            <a:r>
              <a:rPr lang="en-US" sz="1600" err="1">
                <a:latin typeface="Avenir Next LT Pro"/>
              </a:rPr>
              <a:t>CoT</a:t>
            </a:r>
            <a:r>
              <a:rPr lang="en-US" sz="1600">
                <a:latin typeface="Avenir Next LT Pro"/>
              </a:rPr>
              <a:t> (Park et al., 2024): Synthesizes </a:t>
            </a:r>
            <a:r>
              <a:rPr lang="en-US" sz="1600" err="1">
                <a:latin typeface="Avenir Next LT Pro"/>
              </a:rPr>
              <a:t>CoT</a:t>
            </a:r>
            <a:r>
              <a:rPr lang="en-US" sz="1600">
                <a:latin typeface="Avenir Next LT Pro"/>
              </a:rPr>
              <a:t> rationales for arithmetic reasoning (e.g., DROP).</a:t>
            </a:r>
            <a:endParaRPr lang="en-US">
              <a:latin typeface="Aptos" panose="020B0004020202020204"/>
            </a:endParaRPr>
          </a:p>
          <a:p>
            <a:pPr lvl="1"/>
            <a:r>
              <a:rPr lang="en-US" sz="1600">
                <a:latin typeface="Avenir Next LT Pro"/>
              </a:rPr>
              <a:t>RAFT (Zhao et al., 2024): Enhanced reasoning with Chain-of-Thought (</a:t>
            </a:r>
            <a:r>
              <a:rPr lang="en-US" sz="1600" err="1">
                <a:latin typeface="Avenir Next LT Pro"/>
              </a:rPr>
              <a:t>CoT</a:t>
            </a:r>
            <a:r>
              <a:rPr lang="en-US" sz="1600">
                <a:latin typeface="Avenir Next LT Pro"/>
              </a:rPr>
              <a:t>) prompting for multi-hop reasoning tasks (e.g., </a:t>
            </a:r>
            <a:r>
              <a:rPr lang="en-US" sz="1600" err="1">
                <a:latin typeface="Avenir Next LT Pro"/>
              </a:rPr>
              <a:t>HotpotQA</a:t>
            </a:r>
            <a:r>
              <a:rPr lang="en-US" sz="1600">
                <a:latin typeface="Avenir Next LT Pro"/>
              </a:rPr>
              <a:t>).</a:t>
            </a:r>
            <a:endParaRPr lang="en-US">
              <a:latin typeface="Aptos" panose="020B0004020202020204"/>
            </a:endParaRPr>
          </a:p>
          <a:p>
            <a:pPr lvl="1"/>
            <a:r>
              <a:rPr lang="en-US" sz="1600">
                <a:latin typeface="Avenir Next LT Pro"/>
              </a:rPr>
              <a:t>RAT (Wang et al., 2024): Combines RAG and </a:t>
            </a:r>
            <a:r>
              <a:rPr lang="en-US" sz="1600" err="1">
                <a:latin typeface="Avenir Next LT Pro"/>
              </a:rPr>
              <a:t>CoT</a:t>
            </a:r>
            <a:r>
              <a:rPr lang="en-US" sz="1600">
                <a:latin typeface="Avenir Next LT Pro"/>
              </a:rPr>
              <a:t> to improve long-horizon generation in GPT-3.5 and GPT-4.</a:t>
            </a:r>
            <a:endParaRPr lang="en-US">
              <a:latin typeface="Aptos" panose="020B0004020202020204"/>
            </a:endParaRPr>
          </a:p>
          <a:p>
            <a:pPr lvl="1"/>
            <a:endParaRPr lang="en-US" sz="1600">
              <a:latin typeface="Avenir Next LT Pro"/>
            </a:endParaRPr>
          </a:p>
          <a:p>
            <a:r>
              <a:rPr lang="en-US" sz="1600" b="1">
                <a:latin typeface="Avenir Next LT Pro"/>
              </a:rPr>
              <a:t>Efficiency and Adaptation:</a:t>
            </a:r>
            <a:endParaRPr lang="en-US" sz="1600">
              <a:latin typeface="Avenir Next LT Pro"/>
            </a:endParaRPr>
          </a:p>
          <a:p>
            <a:pPr lvl="1">
              <a:spcBef>
                <a:spcPts val="600"/>
              </a:spcBef>
            </a:pPr>
            <a:r>
              <a:rPr lang="en-US" sz="1600" err="1">
                <a:latin typeface="Avenir Next LT Pro"/>
              </a:rPr>
              <a:t>LoRA</a:t>
            </a:r>
            <a:r>
              <a:rPr lang="en-US" sz="1600">
                <a:latin typeface="Avenir Next LT Pro"/>
              </a:rPr>
              <a:t> (Hu et al., 2021): Reduced parameter fine-tuning for large models (e.g., GPT-3).</a:t>
            </a:r>
            <a:endParaRPr lang="en-US"/>
          </a:p>
          <a:p>
            <a:pPr lvl="1"/>
            <a:r>
              <a:rPr lang="en-US" sz="1600">
                <a:latin typeface="Avenir Next LT Pro"/>
              </a:rPr>
              <a:t>Knowledge Distillation (Zhao et al., 2023): Smaller models replicate large-model reasoning.</a:t>
            </a:r>
          </a:p>
          <a:p>
            <a:pPr lvl="1"/>
            <a:endParaRPr lang="en-US" sz="1600">
              <a:latin typeface="Avenir Next LT Pro"/>
            </a:endParaRPr>
          </a:p>
          <a:p>
            <a:r>
              <a:rPr lang="en-US" sz="1600" b="1">
                <a:latin typeface="Avenir Next LT Pro"/>
              </a:rPr>
              <a:t>Innovative Techniques:</a:t>
            </a:r>
            <a:endParaRPr lang="en-US" sz="1600">
              <a:latin typeface="Avenir Next LT Pro"/>
            </a:endParaRPr>
          </a:p>
          <a:p>
            <a:pPr lvl="1">
              <a:spcBef>
                <a:spcPts val="600"/>
              </a:spcBef>
            </a:pPr>
            <a:r>
              <a:rPr lang="en-US" sz="1600">
                <a:latin typeface="Avenir Next LT Pro"/>
              </a:rPr>
              <a:t>Dynamic Memory Modules (Wang et al., 2024): Temporal reasoning in </a:t>
            </a:r>
            <a:r>
              <a:rPr lang="en-US" sz="1600" err="1">
                <a:latin typeface="Avenir Next LT Pro"/>
              </a:rPr>
              <a:t>TimeQA</a:t>
            </a:r>
            <a:r>
              <a:rPr lang="en-US" sz="1600">
                <a:latin typeface="Avenir Next LT Pro"/>
              </a:rPr>
              <a:t>.</a:t>
            </a:r>
          </a:p>
          <a:p>
            <a:pPr lvl="1"/>
            <a:r>
              <a:rPr lang="en-US" sz="1600">
                <a:latin typeface="Avenir Next LT Pro"/>
              </a:rPr>
              <a:t>Multimodal </a:t>
            </a:r>
            <a:r>
              <a:rPr lang="en-US" sz="1600" err="1">
                <a:latin typeface="Avenir Next LT Pro"/>
              </a:rPr>
              <a:t>CoT</a:t>
            </a:r>
            <a:r>
              <a:rPr lang="en-US" sz="1600">
                <a:latin typeface="Avenir Next LT Pro"/>
              </a:rPr>
              <a:t> (Tan et al., 2024): Integrates vision and text for VQA tasks.</a:t>
            </a:r>
            <a:endParaRPr lang="en-US" sz="1600"/>
          </a:p>
        </p:txBody>
      </p:sp>
    </p:spTree>
    <p:extLst>
      <p:ext uri="{BB962C8B-B14F-4D97-AF65-F5344CB8AC3E}">
        <p14:creationId xmlns:p14="http://schemas.microsoft.com/office/powerpoint/2010/main" val="1530090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4E6237-5EA6-CE7C-0E07-DDF5E4BF8E8C}"/>
            </a:ext>
          </a:extLst>
        </p:cNvPr>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245-236B-DD75-E559-1CE518D8605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b="1" kern="1200">
                <a:solidFill>
                  <a:srgbClr val="FFFFFF"/>
                </a:solidFill>
                <a:latin typeface="+mj-lt"/>
                <a:ea typeface="+mj-ea"/>
                <a:cs typeface="+mj-cs"/>
              </a:rPr>
              <a:t>DATA ENGINEERING </a:t>
            </a:r>
          </a:p>
        </p:txBody>
      </p:sp>
      <p:sp>
        <p:nvSpPr>
          <p:cNvPr id="67" name="Rectangle 6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a:extLst>
              <a:ext uri="{FF2B5EF4-FFF2-40B4-BE49-F238E27FC236}">
                <a16:creationId xmlns:a16="http://schemas.microsoft.com/office/drawing/2014/main" id="{086930C3-272D-5EF4-F7F0-3F664E2A95DC}"/>
              </a:ext>
            </a:extLst>
          </p:cNvPr>
          <p:cNvSpPr>
            <a:spLocks noGrp="1"/>
          </p:cNvSpPr>
          <p:nvPr/>
        </p:nvSpPr>
        <p:spPr>
          <a:xfrm>
            <a:off x="458429" y="2011452"/>
            <a:ext cx="5523041" cy="4384454"/>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550"/>
          </a:p>
        </p:txBody>
      </p:sp>
    </p:spTree>
    <p:extLst>
      <p:ext uri="{BB962C8B-B14F-4D97-AF65-F5344CB8AC3E}">
        <p14:creationId xmlns:p14="http://schemas.microsoft.com/office/powerpoint/2010/main" val="1270473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5DC1E8-F59E-084C-66E5-0160EA818885}"/>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B17408B-ABBC-2435-4C53-EE92674BD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E93CF3-0477-747A-E895-ADAC395A3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359C71-5CBB-40A1-E4D0-3399AE199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EBE2F0C-CDEE-AE3B-277C-A6787DE7E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F013D0D-3339-F042-E595-8DF8EC8F0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43A07D-1708-6B78-F2DF-4418E5E1D1FB}"/>
              </a:ext>
            </a:extLst>
          </p:cNvPr>
          <p:cNvSpPr>
            <a:spLocks noGrp="1"/>
          </p:cNvSpPr>
          <p:nvPr>
            <p:ph type="title"/>
          </p:nvPr>
        </p:nvSpPr>
        <p:spPr>
          <a:xfrm>
            <a:off x="462792" y="294538"/>
            <a:ext cx="10804758" cy="1033669"/>
          </a:xfrm>
        </p:spPr>
        <p:txBody>
          <a:bodyPr>
            <a:normAutofit/>
          </a:bodyPr>
          <a:lstStyle/>
          <a:p>
            <a:r>
              <a:rPr lang="en-US" sz="4000">
                <a:solidFill>
                  <a:srgbClr val="FFFFFF"/>
                </a:solidFill>
              </a:rPr>
              <a:t>Data Collection</a:t>
            </a:r>
            <a:endParaRPr lang="en-US" err="1"/>
          </a:p>
        </p:txBody>
      </p:sp>
      <p:sp>
        <p:nvSpPr>
          <p:cNvPr id="3" name="TextBox 2">
            <a:extLst>
              <a:ext uri="{FF2B5EF4-FFF2-40B4-BE49-F238E27FC236}">
                <a16:creationId xmlns:a16="http://schemas.microsoft.com/office/drawing/2014/main" id="{19A0BBE1-C2D3-CCFA-C40C-C5783ADA6DDC}"/>
              </a:ext>
            </a:extLst>
          </p:cNvPr>
          <p:cNvSpPr txBox="1"/>
          <p:nvPr/>
        </p:nvSpPr>
        <p:spPr>
          <a:xfrm>
            <a:off x="641758" y="2347519"/>
            <a:ext cx="10118520" cy="31439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latin typeface="Avenir Next LT Pro"/>
                <a:cs typeface="Arial"/>
              </a:rPr>
              <a:t>Collected from Reputable Platforms </a:t>
            </a:r>
            <a:r>
              <a:rPr lang="en-US">
                <a:latin typeface="Avenir Next LT Pro"/>
                <a:cs typeface="Arial"/>
              </a:rPr>
              <a:t>​</a:t>
            </a:r>
            <a:endParaRPr lang="en-US"/>
          </a:p>
          <a:p>
            <a:pPr marL="685800" lvl="2" indent="-228600">
              <a:lnSpc>
                <a:spcPct val="150000"/>
              </a:lnSpc>
              <a:buFont typeface="Wingdings"/>
              <a:buChar char="§"/>
            </a:pPr>
            <a:r>
              <a:rPr lang="en-US" sz="1600" err="1">
                <a:latin typeface="Avenir Next LT Pro"/>
                <a:cs typeface="Arial"/>
              </a:rPr>
              <a:t>OpenBookQA</a:t>
            </a:r>
            <a:r>
              <a:rPr lang="en-US" sz="1600">
                <a:latin typeface="Avenir Next LT Pro"/>
                <a:cs typeface="Arial"/>
              </a:rPr>
              <a:t>: </a:t>
            </a:r>
            <a:r>
              <a:rPr lang="en-US" sz="1600" err="1">
                <a:latin typeface="Avenir Next LT Pro"/>
                <a:cs typeface="Arial"/>
              </a:rPr>
              <a:t>AllenAI</a:t>
            </a:r>
            <a:r>
              <a:rPr lang="en-US" sz="1600">
                <a:latin typeface="Avenir Next LT Pro"/>
                <a:cs typeface="Arial"/>
              </a:rPr>
              <a:t>, hosted on </a:t>
            </a:r>
            <a:r>
              <a:rPr lang="en-US" sz="1600" err="1">
                <a:latin typeface="Avenir Next LT Pro"/>
                <a:cs typeface="Arial"/>
              </a:rPr>
              <a:t>HuggingFace</a:t>
            </a:r>
            <a:r>
              <a:rPr lang="en-US" sz="1600">
                <a:latin typeface="Avenir Next LT Pro"/>
                <a:cs typeface="Arial"/>
              </a:rPr>
              <a:t> ( Pre-</a:t>
            </a:r>
            <a:r>
              <a:rPr lang="en-US" sz="1600" err="1">
                <a:latin typeface="Avenir Next LT Pro"/>
                <a:cs typeface="Arial"/>
              </a:rPr>
              <a:t>splitted</a:t>
            </a:r>
            <a:r>
              <a:rPr lang="en-US" sz="1600">
                <a:latin typeface="Avenir Next LT Pro"/>
                <a:cs typeface="Arial"/>
              </a:rPr>
              <a:t> dataset)​</a:t>
            </a:r>
          </a:p>
          <a:p>
            <a:pPr marL="685800" lvl="2" indent="-228600">
              <a:lnSpc>
                <a:spcPct val="150000"/>
              </a:lnSpc>
              <a:buFont typeface="Wingdings"/>
              <a:buChar char="§"/>
            </a:pPr>
            <a:r>
              <a:rPr lang="en-US" sz="1600">
                <a:latin typeface="Avenir Next LT Pro"/>
                <a:cs typeface="Arial"/>
              </a:rPr>
              <a:t>GSM8K: OpenAI, hosted on </a:t>
            </a:r>
            <a:r>
              <a:rPr lang="en-US" sz="1600" err="1">
                <a:latin typeface="Avenir Next LT Pro"/>
                <a:cs typeface="Arial"/>
              </a:rPr>
              <a:t>HuggingFace</a:t>
            </a:r>
            <a:r>
              <a:rPr lang="en-US" sz="1600">
                <a:latin typeface="Avenir Next LT Pro"/>
                <a:cs typeface="Arial"/>
              </a:rPr>
              <a:t> ( Train and Test split)​</a:t>
            </a:r>
          </a:p>
          <a:p>
            <a:pPr marL="685800" lvl="2" indent="-228600">
              <a:lnSpc>
                <a:spcPct val="150000"/>
              </a:lnSpc>
              <a:buFont typeface="Wingdings"/>
              <a:buChar char="§"/>
            </a:pPr>
            <a:r>
              <a:rPr lang="en-US" sz="1600">
                <a:latin typeface="Avenir Next LT Pro"/>
                <a:cs typeface="Arial"/>
              </a:rPr>
              <a:t>MATH: UC Berkeley, hosted on UC Berkeley Servers ( Train and Test split)​</a:t>
            </a:r>
          </a:p>
          <a:p>
            <a:pPr marL="685800" lvl="2" indent="-228600">
              <a:lnSpc>
                <a:spcPct val="150000"/>
              </a:lnSpc>
              <a:buFont typeface="Wingdings"/>
              <a:buChar char="§"/>
            </a:pPr>
            <a:r>
              <a:rPr lang="en-US" sz="1600">
                <a:latin typeface="Avenir Next LT Pro"/>
                <a:cs typeface="Arial"/>
              </a:rPr>
              <a:t>AIME: </a:t>
            </a:r>
            <a:r>
              <a:rPr lang="en-US" sz="1600" err="1">
                <a:latin typeface="Avenir Next LT Pro"/>
                <a:cs typeface="Arial"/>
              </a:rPr>
              <a:t>AoPS</a:t>
            </a:r>
            <a:r>
              <a:rPr lang="en-US" sz="1600">
                <a:latin typeface="Avenir Next LT Pro"/>
                <a:cs typeface="Arial"/>
              </a:rPr>
              <a:t>, hosted on </a:t>
            </a:r>
            <a:r>
              <a:rPr lang="en-US" sz="1600" err="1">
                <a:latin typeface="Avenir Next LT Pro"/>
                <a:cs typeface="Arial"/>
              </a:rPr>
              <a:t>AoPS</a:t>
            </a:r>
            <a:r>
              <a:rPr lang="en-US" sz="1600">
                <a:latin typeface="Avenir Next LT Pro"/>
                <a:cs typeface="Arial"/>
              </a:rPr>
              <a:t> Online Wiki (Scraped - No pre-split)​</a:t>
            </a:r>
          </a:p>
          <a:p>
            <a:pPr marL="228600" indent="-228600">
              <a:lnSpc>
                <a:spcPct val="150000"/>
              </a:lnSpc>
              <a:buFont typeface=""/>
              <a:buChar char="•"/>
            </a:pPr>
            <a:endParaRPr lang="en-US">
              <a:latin typeface="Arial"/>
              <a:cs typeface="Arial"/>
            </a:endParaRPr>
          </a:p>
          <a:p>
            <a:pPr>
              <a:lnSpc>
                <a:spcPct val="150000"/>
              </a:lnSpc>
            </a:pPr>
            <a:r>
              <a:rPr lang="en-US" b="1">
                <a:latin typeface="Avenir Next LT Pro"/>
                <a:cs typeface="Arial"/>
              </a:rPr>
              <a:t>Data Collection Process</a:t>
            </a:r>
            <a:r>
              <a:rPr lang="en-US">
                <a:latin typeface="Avenir Next LT Pro"/>
                <a:cs typeface="Arial"/>
              </a:rPr>
              <a:t>​</a:t>
            </a:r>
          </a:p>
          <a:p>
            <a:pPr marL="742950" lvl="1" indent="-285750">
              <a:lnSpc>
                <a:spcPct val="150000"/>
              </a:lnSpc>
              <a:buFont typeface="Wingdings"/>
              <a:buChar char="§"/>
            </a:pPr>
            <a:r>
              <a:rPr lang="en-US" sz="1600">
                <a:latin typeface="Avenir Next LT Pro"/>
                <a:cs typeface="Arial"/>
              </a:rPr>
              <a:t>Wrote Python scripts to download, scrape, and standardize dataset formats for consistency.</a:t>
            </a:r>
          </a:p>
        </p:txBody>
      </p:sp>
    </p:spTree>
    <p:extLst>
      <p:ext uri="{BB962C8B-B14F-4D97-AF65-F5344CB8AC3E}">
        <p14:creationId xmlns:p14="http://schemas.microsoft.com/office/powerpoint/2010/main" val="2171822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9E51D6-2093-B8E5-BDF5-89B9D81837A2}"/>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E88E7C-44FB-304A-A8CC-68FC3396C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904511F-7D22-94A7-E1CF-D5928B6E8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DDDDA2D-4418-2617-79A0-F956A0020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1A21294-2B5D-1E2E-2D77-8614EFC8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BEF1502-45DE-30DA-0382-69D8E34CE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F8F1E-4FF5-CBC3-5763-ACB21B55B56C}"/>
              </a:ext>
            </a:extLst>
          </p:cNvPr>
          <p:cNvSpPr>
            <a:spLocks noGrp="1"/>
          </p:cNvSpPr>
          <p:nvPr>
            <p:ph type="title"/>
          </p:nvPr>
        </p:nvSpPr>
        <p:spPr>
          <a:xfrm>
            <a:off x="462792" y="294538"/>
            <a:ext cx="10804758" cy="1033669"/>
          </a:xfrm>
        </p:spPr>
        <p:txBody>
          <a:bodyPr>
            <a:normAutofit/>
          </a:bodyPr>
          <a:lstStyle/>
          <a:p>
            <a:r>
              <a:rPr lang="en-US" sz="4000">
                <a:solidFill>
                  <a:srgbClr val="FFFFFF"/>
                </a:solidFill>
              </a:rPr>
              <a:t>Data Preparation</a:t>
            </a:r>
            <a:endParaRPr lang="en-US" err="1"/>
          </a:p>
        </p:txBody>
      </p:sp>
      <p:sp>
        <p:nvSpPr>
          <p:cNvPr id="5" name="TextBox 4">
            <a:extLst>
              <a:ext uri="{FF2B5EF4-FFF2-40B4-BE49-F238E27FC236}">
                <a16:creationId xmlns:a16="http://schemas.microsoft.com/office/drawing/2014/main" id="{B2CFB79C-2FF8-12AB-7D55-E0A054C36A8B}"/>
              </a:ext>
            </a:extLst>
          </p:cNvPr>
          <p:cNvSpPr txBox="1"/>
          <p:nvPr/>
        </p:nvSpPr>
        <p:spPr>
          <a:xfrm>
            <a:off x="297475" y="1928070"/>
            <a:ext cx="11532400" cy="40927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425"/>
              </a:lnSpc>
            </a:pPr>
            <a:r>
              <a:rPr lang="en-US" sz="1700" b="1">
                <a:latin typeface="Avenir Next LT Pro"/>
                <a:cs typeface="Segoe UI"/>
              </a:rPr>
              <a:t>  Dataset Requirements</a:t>
            </a:r>
            <a:r>
              <a:rPr lang="en-US" sz="1700">
                <a:latin typeface="Avenir Next LT Pro"/>
                <a:cs typeface="Segoe UI"/>
              </a:rPr>
              <a:t>​ - </a:t>
            </a:r>
          </a:p>
          <a:p>
            <a:pPr marL="742950" lvl="1" indent="-285750">
              <a:lnSpc>
                <a:spcPct val="110000"/>
              </a:lnSpc>
              <a:spcBef>
                <a:spcPts val="500"/>
              </a:spcBef>
              <a:buFont typeface="Arial"/>
              <a:buChar char="•"/>
            </a:pPr>
            <a:r>
              <a:rPr lang="en-US" sz="1700">
                <a:latin typeface="Avenir Next LT Pro"/>
                <a:cs typeface="Arial"/>
              </a:rPr>
              <a:t>Must contain question-answer pairs in natural language (preferably English).​</a:t>
            </a:r>
          </a:p>
          <a:p>
            <a:pPr marL="742950" lvl="1" indent="-285750">
              <a:lnSpc>
                <a:spcPct val="110000"/>
              </a:lnSpc>
              <a:spcBef>
                <a:spcPts val="500"/>
              </a:spcBef>
              <a:spcAft>
                <a:spcPts val="1000"/>
              </a:spcAft>
              <a:buFont typeface="Arial"/>
              <a:buChar char="•"/>
            </a:pPr>
            <a:r>
              <a:rPr lang="en-US" sz="1700">
                <a:latin typeface="Avenir Next LT Pro"/>
                <a:cs typeface="Arial"/>
              </a:rPr>
              <a:t>Answers should be detailed and provide step-by-step solutions.​</a:t>
            </a:r>
          </a:p>
          <a:p>
            <a:pPr>
              <a:lnSpc>
                <a:spcPts val="1425"/>
              </a:lnSpc>
            </a:pPr>
            <a:r>
              <a:rPr lang="en-US" sz="1700" b="1">
                <a:latin typeface="Avenir Next LT Pro"/>
                <a:cs typeface="Segoe UI"/>
              </a:rPr>
              <a:t>  Data Sources</a:t>
            </a:r>
            <a:r>
              <a:rPr lang="en-US" sz="1700">
                <a:latin typeface="Avenir Next LT Pro"/>
                <a:cs typeface="Segoe UI"/>
              </a:rPr>
              <a:t>​ - Hugging face , Educational institutions, LLM leaderboards, Educational wikis</a:t>
            </a:r>
          </a:p>
          <a:p>
            <a:pPr>
              <a:lnSpc>
                <a:spcPts val="1425"/>
              </a:lnSpc>
            </a:pPr>
            <a:endParaRPr lang="en-US" sz="1700">
              <a:latin typeface="Avenir Next LT Pro"/>
              <a:cs typeface="Segoe UI"/>
            </a:endParaRPr>
          </a:p>
          <a:p>
            <a:pPr>
              <a:lnSpc>
                <a:spcPts val="1425"/>
              </a:lnSpc>
            </a:pPr>
            <a:r>
              <a:rPr lang="en-US" sz="1700" b="1">
                <a:latin typeface="Avenir Next LT Pro"/>
                <a:cs typeface="Arial"/>
              </a:rPr>
              <a:t>  Preparing Train, Test, and Validation Splits</a:t>
            </a:r>
            <a:endParaRPr lang="en-US" sz="1700">
              <a:latin typeface="Avenir Next LT Pro"/>
              <a:cs typeface="Arial"/>
            </a:endParaRPr>
          </a:p>
          <a:p>
            <a:pPr marL="742950" lvl="1" indent="-285750">
              <a:lnSpc>
                <a:spcPct val="110000"/>
              </a:lnSpc>
              <a:spcBef>
                <a:spcPts val="500"/>
              </a:spcBef>
              <a:buFont typeface="Arial"/>
              <a:buChar char="•"/>
            </a:pPr>
            <a:r>
              <a:rPr lang="en-US" sz="1700">
                <a:latin typeface="Avenir Next LT Pro"/>
                <a:cs typeface="Arial"/>
              </a:rPr>
              <a:t>Pre-split Datasets: Already has Train, Validation and test splits.</a:t>
            </a:r>
          </a:p>
          <a:p>
            <a:pPr marL="742950" lvl="1" indent="-285750">
              <a:lnSpc>
                <a:spcPct val="110000"/>
              </a:lnSpc>
              <a:spcBef>
                <a:spcPts val="500"/>
              </a:spcBef>
              <a:buFont typeface="Arial"/>
              <a:buChar char="•"/>
            </a:pPr>
            <a:r>
              <a:rPr lang="en-US" sz="1700">
                <a:latin typeface="Avenir Next LT Pro"/>
                <a:cs typeface="Arial"/>
              </a:rPr>
              <a:t>Custom Splits: For datasets with only train and test, split train set into 80% training and 20% validation.</a:t>
            </a:r>
          </a:p>
          <a:p>
            <a:pPr marL="742950" lvl="1" indent="-285750">
              <a:lnSpc>
                <a:spcPct val="110000"/>
              </a:lnSpc>
              <a:spcBef>
                <a:spcPts val="500"/>
              </a:spcBef>
              <a:buFont typeface="Arial"/>
              <a:buChar char="•"/>
            </a:pPr>
            <a:r>
              <a:rPr lang="en-US" sz="1700">
                <a:latin typeface="Avenir Next LT Pro"/>
                <a:cs typeface="Arial"/>
              </a:rPr>
              <a:t>No Splits: Created 80-10-10 split (train, validation, test) for consistency across experiments.</a:t>
            </a:r>
          </a:p>
          <a:p>
            <a:pPr lvl="1">
              <a:lnSpc>
                <a:spcPct val="110000"/>
              </a:lnSpc>
              <a:spcBef>
                <a:spcPts val="500"/>
              </a:spcBef>
            </a:pPr>
            <a:r>
              <a:rPr lang="en-US" sz="1700" b="1">
                <a:latin typeface="Avenir Next LT Pro"/>
                <a:cs typeface="Arial"/>
              </a:rPr>
              <a:t>Pipeline Overview</a:t>
            </a:r>
            <a:endParaRPr lang="en-US" sz="1700">
              <a:latin typeface="Avenir Next LT Pro"/>
              <a:cs typeface="Arial"/>
            </a:endParaRPr>
          </a:p>
          <a:p>
            <a:pPr marL="742950" lvl="1" indent="-285750">
              <a:lnSpc>
                <a:spcPct val="110000"/>
              </a:lnSpc>
              <a:spcBef>
                <a:spcPts val="500"/>
              </a:spcBef>
              <a:buFont typeface="Arial"/>
              <a:buChar char="•"/>
            </a:pPr>
            <a:r>
              <a:rPr lang="en-US" sz="1700">
                <a:latin typeface="Avenir Next LT Pro"/>
                <a:cs typeface="Arial"/>
              </a:rPr>
              <a:t>All raw datasets are merged in an AWS S3 staging bucket.</a:t>
            </a:r>
          </a:p>
          <a:p>
            <a:pPr marL="742950" lvl="1" indent="-285750">
              <a:lnSpc>
                <a:spcPct val="110000"/>
              </a:lnSpc>
              <a:spcBef>
                <a:spcPts val="500"/>
              </a:spcBef>
              <a:buFont typeface="Arial"/>
              <a:buChar char="•"/>
            </a:pPr>
            <a:r>
              <a:rPr lang="en-US" sz="1700">
                <a:latin typeface="Avenir Next LT Pro"/>
                <a:cs typeface="Arial"/>
              </a:rPr>
              <a:t>AWS Glue job handles data transformation and splits.</a:t>
            </a:r>
          </a:p>
          <a:p>
            <a:pPr marL="742950" lvl="1" indent="-285750">
              <a:lnSpc>
                <a:spcPct val="110000"/>
              </a:lnSpc>
              <a:spcBef>
                <a:spcPts val="500"/>
              </a:spcBef>
              <a:buFont typeface="Arial"/>
              <a:buChar char="•"/>
            </a:pPr>
            <a:r>
              <a:rPr lang="en-US" sz="1700">
                <a:latin typeface="Avenir Next LT Pro"/>
                <a:cs typeface="Arial"/>
              </a:rPr>
              <a:t>Processed training, validation, and test splits are deposited into respective S3 buckets.</a:t>
            </a:r>
            <a:endParaRPr lang="en-US" sz="1700"/>
          </a:p>
        </p:txBody>
      </p:sp>
    </p:spTree>
    <p:extLst>
      <p:ext uri="{BB962C8B-B14F-4D97-AF65-F5344CB8AC3E}">
        <p14:creationId xmlns:p14="http://schemas.microsoft.com/office/powerpoint/2010/main" val="3584768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41</Slides>
  <Notes>0</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Specializing Large Language Models using Chain of Thought Reasoning </vt:lpstr>
      <vt:lpstr>PROJECT INTRODUCTION </vt:lpstr>
      <vt:lpstr>Project Motivation &amp; Background</vt:lpstr>
      <vt:lpstr>Project Objectives and Needs </vt:lpstr>
      <vt:lpstr>LITERATURE AND TECHNOLOGY SURVEY </vt:lpstr>
      <vt:lpstr>Survey </vt:lpstr>
      <vt:lpstr>DATA ENGINEERING </vt:lpstr>
      <vt:lpstr>Data Collection</vt:lpstr>
      <vt:lpstr>Data Preparation</vt:lpstr>
      <vt:lpstr>Data Preprocessing and Transformation</vt:lpstr>
      <vt:lpstr>Data Statistics</vt:lpstr>
      <vt:lpstr>Data Management Flow</vt:lpstr>
      <vt:lpstr>MODELING AND EVALUATION</vt:lpstr>
      <vt:lpstr>Models and Techniques used</vt:lpstr>
      <vt:lpstr>Model Evaluation Metrics </vt:lpstr>
      <vt:lpstr>Direct Preference Optimization (DPO) </vt:lpstr>
      <vt:lpstr>Direct Preference Optimization (DPO) - Model Execution </vt:lpstr>
      <vt:lpstr>Direct Preference Optimization (DPO) - Model Comparison </vt:lpstr>
      <vt:lpstr>Chain of Draft (CoD)</vt:lpstr>
      <vt:lpstr>Chain of Draft (CoD) - Model Evaluation</vt:lpstr>
      <vt:lpstr>Group Relative Policy Optimization (GRPO)</vt:lpstr>
      <vt:lpstr>GRPO + COT</vt:lpstr>
      <vt:lpstr>“AHA MOMENT” – GRPO + COT</vt:lpstr>
      <vt:lpstr>GRPO Performance Analysis</vt:lpstr>
      <vt:lpstr>Tree of Thought (ToT)</vt:lpstr>
      <vt:lpstr>Tree of Thought (ToT)</vt:lpstr>
      <vt:lpstr>Self-Consistency (SC)</vt:lpstr>
      <vt:lpstr>Self-Consistency (SC)</vt:lpstr>
      <vt:lpstr>DPO + GRPO Model Comparison</vt:lpstr>
      <vt:lpstr>Evaluation Metrics - Gemma 1B vs 4B</vt:lpstr>
      <vt:lpstr>Evaluation Metrics </vt:lpstr>
      <vt:lpstr>Final Model Selection</vt:lpstr>
      <vt:lpstr>SYSTEM DEVELOPMENT AND WEB PROTAL</vt:lpstr>
      <vt:lpstr>Infrastructure Overview</vt:lpstr>
      <vt:lpstr>System Architecture &amp; Infrastructure</vt:lpstr>
      <vt:lpstr>LLMOps Pipeline</vt:lpstr>
      <vt:lpstr>Airflow DAG</vt:lpstr>
      <vt:lpstr>Web UI – Login / Registration Page</vt:lpstr>
      <vt:lpstr>Web UI – Landing Page</vt:lpstr>
      <vt:lpstr>Web UI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Specializing Large Language Models using Chain of Thought Reasoning </dc:title>
  <dc:creator/>
  <cp:revision>1</cp:revision>
  <dcterms:created xsi:type="dcterms:W3CDTF">2025-04-07T08:43:09Z</dcterms:created>
  <dcterms:modified xsi:type="dcterms:W3CDTF">2025-05-10T06:15:36Z</dcterms:modified>
</cp:coreProperties>
</file>